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8" r:id="rId5"/>
  </p:sldMasterIdLst>
  <p:notesMasterIdLst>
    <p:notesMasterId r:id="rId13"/>
  </p:notesMasterIdLst>
  <p:handoutMasterIdLst>
    <p:handoutMasterId r:id="rId14"/>
  </p:handoutMasterIdLst>
  <p:sldIdLst>
    <p:sldId id="282" r:id="rId6"/>
    <p:sldId id="288" r:id="rId7"/>
    <p:sldId id="297" r:id="rId8"/>
    <p:sldId id="298" r:id="rId9"/>
    <p:sldId id="296" r:id="rId10"/>
    <p:sldId id="299" r:id="rId11"/>
    <p:sldId id="300" r:id="rId1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ote" id="{B3135CAE-54F8-1741-B105-FF45D5B7BB07}">
          <p14:sldIdLst/>
        </p14:section>
        <p14:section name="Presentation" id="{E248C24D-CAD7-4949-B0F5-3B08159798D8}">
          <p14:sldIdLst>
            <p14:sldId id="282"/>
            <p14:sldId id="288"/>
            <p14:sldId id="297"/>
            <p14:sldId id="298"/>
            <p14:sldId id="296"/>
            <p14:sldId id="299"/>
            <p14:sldId id="300"/>
          </p14:sldIdLst>
        </p14:section>
        <p14:section name="Discussion" id="{C57E44E3-6247-4B33-96B9-9F54D9421DA7}">
          <p14:sldIdLst/>
        </p14:section>
        <p14:section name="ANNEX" id="{9E24ABB0-3568-42FA-BE67-944894CEBFE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rr, Dominic GIZ" initials="OG" lastIdx="9" clrIdx="0">
    <p:extLst>
      <p:ext uri="{19B8F6BF-5375-455C-9EA6-DF929625EA0E}">
        <p15:presenceInfo xmlns:p15="http://schemas.microsoft.com/office/powerpoint/2012/main" userId="S::dominic.orr@giz.de::0d5a2b62-6f63-4642-a218-e822eeb88dc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89F4B120-E509-8741-BFBD-8EAD3A9CE99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FF6BF850-A37D-BC48-8647-CE2CAFE8A7A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179017-161F-9546-8C89-527314E76315}" type="datetimeFigureOut">
              <a:rPr lang="de-DE" smtClean="0"/>
              <a:t>02.12.2021</a:t>
            </a:fld>
            <a:endParaRPr lang="de-DE"/>
          </a:p>
        </p:txBody>
      </p:sp>
      <p:sp>
        <p:nvSpPr>
          <p:cNvPr id="4" name="Fußzeilenplatzhalter 3">
            <a:extLst>
              <a:ext uri="{FF2B5EF4-FFF2-40B4-BE49-F238E27FC236}">
                <a16:creationId xmlns:a16="http://schemas.microsoft.com/office/drawing/2014/main" id="{20737748-2809-4545-A95E-01D366167D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31EBA859-16A6-C448-AEE4-942B0944F32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67524D2-8C43-9245-9DCD-B83BDCBBCB01}" type="slidenum">
              <a:rPr lang="de-DE" smtClean="0"/>
              <a:t>‹Nr.›</a:t>
            </a:fld>
            <a:endParaRPr lang="de-DE"/>
          </a:p>
        </p:txBody>
      </p:sp>
    </p:spTree>
    <p:extLst>
      <p:ext uri="{BB962C8B-B14F-4D97-AF65-F5344CB8AC3E}">
        <p14:creationId xmlns:p14="http://schemas.microsoft.com/office/powerpoint/2010/main" val="28132981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15F36D-E856-0D43-AF95-DBC5DD008E64}" type="datetimeFigureOut">
              <a:rPr lang="de-DE" smtClean="0"/>
              <a:t>02.12.2021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5DACB-39CC-4B4C-B37B-656118268769}" type="slidenum">
              <a:rPr lang="de-DE" smtClean="0"/>
              <a:t>‹Nr.›</a:t>
            </a:fld>
            <a:endParaRPr lang="de-DE"/>
          </a:p>
        </p:txBody>
      </p:sp>
    </p:spTree>
    <p:extLst>
      <p:ext uri="{BB962C8B-B14F-4D97-AF65-F5344CB8AC3E}">
        <p14:creationId xmlns:p14="http://schemas.microsoft.com/office/powerpoint/2010/main" val="2574154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cs typeface="Calibri"/>
              </a:rPr>
              <a:t>10.40-10.45</a:t>
            </a:r>
          </a:p>
          <a:p>
            <a:r>
              <a:rPr lang="en-US" sz="1200" kern="1200">
                <a:solidFill>
                  <a:schemeClr val="tx1"/>
                </a:solidFill>
                <a:latin typeface="+mn-lt"/>
                <a:ea typeface="+mn-ea"/>
                <a:cs typeface="+mn-cs"/>
              </a:rPr>
              <a:t>Innovating along the learning to earning journey - “How to empower the next generation – Insight from atingi and </a:t>
            </a:r>
            <a:r>
              <a:rPr lang="en-US" sz="1200" kern="1200" err="1">
                <a:solidFill>
                  <a:schemeClr val="tx1"/>
                </a:solidFill>
                <a:latin typeface="+mn-lt"/>
                <a:ea typeface="+mn-ea"/>
                <a:cs typeface="+mn-cs"/>
              </a:rPr>
              <a:t>yoma</a:t>
            </a:r>
            <a:r>
              <a:rPr lang="en-US" sz="1200" kern="1200">
                <a:solidFill>
                  <a:schemeClr val="tx1"/>
                </a:solidFill>
                <a:latin typeface="+mn-lt"/>
                <a:ea typeface="+mn-ea"/>
                <a:cs typeface="+mn-cs"/>
              </a:rPr>
              <a:t>” </a:t>
            </a:r>
          </a:p>
          <a:p>
            <a:endParaRPr lang="en-US"/>
          </a:p>
          <a:p>
            <a:r>
              <a:rPr lang="en-US" sz="1200" kern="1200">
                <a:solidFill>
                  <a:schemeClr val="tx1"/>
                </a:solidFill>
                <a:latin typeface="+mn-lt"/>
                <a:ea typeface="+mn-ea"/>
                <a:cs typeface="+mn-cs"/>
              </a:rPr>
              <a:t>Our workshop will discuss the specific stages in the learning to earning journey.</a:t>
            </a:r>
            <a:r>
              <a:rPr lang="en-US"/>
              <a:t> </a:t>
            </a:r>
          </a:p>
          <a:p>
            <a:r>
              <a:rPr lang="en-US" sz="1200" kern="1200">
                <a:solidFill>
                  <a:schemeClr val="tx1"/>
                </a:solidFill>
                <a:latin typeface="+mn-lt"/>
                <a:ea typeface="+mn-ea"/>
                <a:cs typeface="+mn-cs"/>
              </a:rPr>
              <a:t>We will position the work of </a:t>
            </a:r>
            <a:r>
              <a:rPr lang="en-US" sz="1200" kern="1200" err="1">
                <a:solidFill>
                  <a:schemeClr val="tx1"/>
                </a:solidFill>
                <a:latin typeface="+mn-lt"/>
                <a:ea typeface="+mn-ea"/>
                <a:cs typeface="+mn-cs"/>
              </a:rPr>
              <a:t>atingi</a:t>
            </a:r>
            <a:r>
              <a:rPr lang="en-US" sz="1200" kern="1200">
                <a:solidFill>
                  <a:schemeClr val="tx1"/>
                </a:solidFill>
                <a:latin typeface="+mn-lt"/>
                <a:ea typeface="+mn-ea"/>
                <a:cs typeface="+mn-cs"/>
              </a:rPr>
              <a:t> and </a:t>
            </a:r>
            <a:r>
              <a:rPr lang="en-US" sz="1200" kern="1200" err="1">
                <a:solidFill>
                  <a:schemeClr val="tx1"/>
                </a:solidFill>
                <a:latin typeface="+mn-lt"/>
                <a:ea typeface="+mn-ea"/>
                <a:cs typeface="+mn-cs"/>
              </a:rPr>
              <a:t>yoma</a:t>
            </a:r>
            <a:r>
              <a:rPr lang="en-US" sz="1200" kern="1200">
                <a:solidFill>
                  <a:schemeClr val="tx1"/>
                </a:solidFill>
                <a:latin typeface="+mn-lt"/>
                <a:ea typeface="+mn-ea"/>
                <a:cs typeface="+mn-cs"/>
              </a:rPr>
              <a:t> with our partners along these stages. </a:t>
            </a:r>
            <a:endParaRPr lang="en-US"/>
          </a:p>
          <a:p>
            <a:r>
              <a:rPr lang="en-US" sz="1200" kern="1200">
                <a:solidFill>
                  <a:schemeClr val="tx1"/>
                </a:solidFill>
                <a:latin typeface="+mn-lt"/>
                <a:ea typeface="+mn-ea"/>
                <a:cs typeface="+mn-cs"/>
              </a:rPr>
              <a:t>In the discussion part of the workshop, we hope to encourage other partners to place themselves along this journey trajectory and to discuss how we can collaborate to empower today’s youth to fully reach their potential.</a:t>
            </a:r>
            <a:endParaRPr lang="en-US">
              <a:ea typeface="+mn-ea"/>
              <a:cs typeface="+mn-cs"/>
            </a:endParaRPr>
          </a:p>
          <a:p>
            <a:endParaRPr lang="de-DE"/>
          </a:p>
          <a:p>
            <a:endParaRPr lang="de-DE"/>
          </a:p>
        </p:txBody>
      </p:sp>
      <p:sp>
        <p:nvSpPr>
          <p:cNvPr id="4" name="Foliennummernplatzhalter 3"/>
          <p:cNvSpPr>
            <a:spLocks noGrp="1"/>
          </p:cNvSpPr>
          <p:nvPr>
            <p:ph type="sldNum" sz="quarter" idx="5"/>
          </p:nvPr>
        </p:nvSpPr>
        <p:spPr/>
        <p:txBody>
          <a:bodyPr/>
          <a:lstStyle/>
          <a:p>
            <a:fld id="{2D85DACB-39CC-4B4C-B37B-656118268769}" type="slidenum">
              <a:rPr lang="de-DE" smtClean="0"/>
              <a:t>2</a:t>
            </a:fld>
            <a:endParaRPr lang="de-DE"/>
          </a:p>
        </p:txBody>
      </p:sp>
    </p:spTree>
    <p:extLst>
      <p:ext uri="{BB962C8B-B14F-4D97-AF65-F5344CB8AC3E}">
        <p14:creationId xmlns:p14="http://schemas.microsoft.com/office/powerpoint/2010/main" val="41196342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www.giz.de/" TargetMode="External"/><Relationship Id="rId7" Type="http://schemas.openxmlformats.org/officeDocument/2006/relationships/hyperlink" Target="https://www.bmz.de/" TargetMode="External"/><Relationship Id="rId2" Type="http://schemas.openxmlformats.org/officeDocument/2006/relationships/hyperlink" Target="mailto:info@giz.de" TargetMode="External"/><Relationship Id="rId1" Type="http://schemas.openxmlformats.org/officeDocument/2006/relationships/slideMaster" Target="../slideMasters/slideMaster1.xml"/><Relationship Id="rId6" Type="http://schemas.openxmlformats.org/officeDocument/2006/relationships/hyperlink" Target="mailto:jan.schwaab@giz.de" TargetMode="External"/><Relationship Id="rId5" Type="http://schemas.openxmlformats.org/officeDocument/2006/relationships/hyperlink" Target="mailto:Torsten.fischer@giz.de" TargetMode="External"/><Relationship Id="rId4" Type="http://schemas.openxmlformats.org/officeDocument/2006/relationships/hyperlink" Target="mailto:clemens.kapler@bmz.bund.de" TargetMode="Externa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hyperlink" Target="http://www.giz.de/" TargetMode="External"/><Relationship Id="rId7" Type="http://schemas.openxmlformats.org/officeDocument/2006/relationships/hyperlink" Target="https://www.bmz.de/" TargetMode="External"/><Relationship Id="rId2" Type="http://schemas.openxmlformats.org/officeDocument/2006/relationships/hyperlink" Target="mailto:info@giz.de" TargetMode="External"/><Relationship Id="rId1" Type="http://schemas.openxmlformats.org/officeDocument/2006/relationships/slideMaster" Target="../slideMasters/slideMaster2.xml"/><Relationship Id="rId6" Type="http://schemas.openxmlformats.org/officeDocument/2006/relationships/hyperlink" Target="mailto:jan.schwaab@giz.de" TargetMode="External"/><Relationship Id="rId5" Type="http://schemas.openxmlformats.org/officeDocument/2006/relationships/hyperlink" Target="mailto:Torsten.fischer@giz.de" TargetMode="External"/><Relationship Id="rId4" Type="http://schemas.openxmlformats.org/officeDocument/2006/relationships/hyperlink" Target="mailto:clemens.kapler@bmz.bund.de"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tro_bunt">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7A0FBE63-E995-EE46-9E4A-A8289DF8B8B1}"/>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613663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Inhaltsverzeichnis">
    <p:bg>
      <p:bgPr>
        <a:solidFill>
          <a:schemeClr val="bg2"/>
        </a:solidFill>
        <a:effectLst/>
      </p:bgPr>
    </p:bg>
    <p:spTree>
      <p:nvGrpSpPr>
        <p:cNvPr id="1" name=""/>
        <p:cNvGrpSpPr/>
        <p:nvPr/>
      </p:nvGrpSpPr>
      <p:grpSpPr>
        <a:xfrm>
          <a:off x="0" y="0"/>
          <a:ext cx="0" cy="0"/>
          <a:chOff x="0" y="0"/>
          <a:chExt cx="0" cy="0"/>
        </a:xfrm>
      </p:grpSpPr>
      <p:pic>
        <p:nvPicPr>
          <p:cNvPr id="5" name="Grafik 4" descr="Ein Bild, das Laser enthält.&#10;&#10;Automatisch generierte Beschreibung">
            <a:extLst>
              <a:ext uri="{FF2B5EF4-FFF2-40B4-BE49-F238E27FC236}">
                <a16:creationId xmlns:a16="http://schemas.microsoft.com/office/drawing/2014/main" id="{05E6A11D-7EC8-5A45-B3E7-DAFCA7E6C9C5}"/>
              </a:ext>
            </a:extLst>
          </p:cNvPr>
          <p:cNvPicPr>
            <a:picLocks noChangeAspect="1"/>
          </p:cNvPicPr>
          <p:nvPr userDrawn="1"/>
        </p:nvPicPr>
        <p:blipFill>
          <a:blip r:embed="rId2"/>
          <a:stretch>
            <a:fillRect/>
          </a:stretch>
        </p:blipFill>
        <p:spPr>
          <a:xfrm>
            <a:off x="2381" y="0"/>
            <a:ext cx="12187238" cy="6858000"/>
          </a:xfrm>
          <a:prstGeom prst="rect">
            <a:avLst/>
          </a:prstGeom>
        </p:spPr>
      </p:pic>
      <p:sp>
        <p:nvSpPr>
          <p:cNvPr id="2" name="Titel 1">
            <a:extLst>
              <a:ext uri="{FF2B5EF4-FFF2-40B4-BE49-F238E27FC236}">
                <a16:creationId xmlns:a16="http://schemas.microsoft.com/office/drawing/2014/main" id="{DEA9FF9C-F8D4-974A-8B7B-6334F350F2A0}"/>
              </a:ext>
            </a:extLst>
          </p:cNvPr>
          <p:cNvSpPr>
            <a:spLocks noGrp="1"/>
          </p:cNvSpPr>
          <p:nvPr>
            <p:ph type="title" hasCustomPrompt="1"/>
          </p:nvPr>
        </p:nvSpPr>
        <p:spPr/>
        <p:txBody>
          <a:bodyPr anchor="b"/>
          <a:lstStyle/>
          <a:p>
            <a:r>
              <a:rPr lang="de-DE"/>
              <a:t>Inhalt</a:t>
            </a:r>
          </a:p>
        </p:txBody>
      </p:sp>
      <p:sp>
        <p:nvSpPr>
          <p:cNvPr id="3" name="Inhaltsplatzhalter 2">
            <a:extLst>
              <a:ext uri="{FF2B5EF4-FFF2-40B4-BE49-F238E27FC236}">
                <a16:creationId xmlns:a16="http://schemas.microsoft.com/office/drawing/2014/main" id="{D05F9C22-F5B5-CF41-932A-F8E4023AD23F}"/>
              </a:ext>
            </a:extLst>
          </p:cNvPr>
          <p:cNvSpPr>
            <a:spLocks noGrp="1"/>
          </p:cNvSpPr>
          <p:nvPr>
            <p:ph idx="1" hasCustomPrompt="1"/>
          </p:nvPr>
        </p:nvSpPr>
        <p:spPr>
          <a:xfrm>
            <a:off x="838200" y="1851232"/>
            <a:ext cx="10515600" cy="3738356"/>
          </a:xfrm>
        </p:spPr>
        <p:txBody>
          <a:bodyPr/>
          <a:lstStyle>
            <a:lvl1pPr marL="742950" marR="0" indent="-742950" algn="l" defTabSz="914400" rtl="0" eaLnBrk="1" fontAlgn="auto" latinLnBrk="0" hangingPunct="1">
              <a:lnSpc>
                <a:spcPct val="90000"/>
              </a:lnSpc>
              <a:spcBef>
                <a:spcPts val="1000"/>
              </a:spcBef>
              <a:spcAft>
                <a:spcPts val="0"/>
              </a:spcAft>
              <a:buClrTx/>
              <a:buSzTx/>
              <a:buFontTx/>
              <a:buAutoNum type="arabicPeriod"/>
              <a:tabLst/>
              <a:defRPr/>
            </a:lvl1pPr>
          </a:lstStyle>
          <a:p>
            <a:pPr marL="7938" marR="0" lvl="1" indent="-742950" algn="l" defTabSz="914400" rtl="0" eaLnBrk="1" fontAlgn="auto" latinLnBrk="0" hangingPunct="1">
              <a:lnSpc>
                <a:spcPct val="90000"/>
              </a:lnSpc>
              <a:spcBef>
                <a:spcPts val="1000"/>
              </a:spcBef>
              <a:spcAft>
                <a:spcPts val="0"/>
              </a:spcAft>
              <a:buClrTx/>
              <a:buSzTx/>
              <a:buFontTx/>
              <a:buAutoNum type="arabicPeriod"/>
              <a:tabLst/>
              <a:defRPr/>
            </a:pPr>
            <a:r>
              <a:rPr lang="de-DE"/>
              <a:t>Kapitelüberschrift						Seite</a:t>
            </a:r>
          </a:p>
          <a:p>
            <a:pPr marL="7938" marR="0" lvl="1" indent="-742950" algn="l" defTabSz="914400" rtl="0" eaLnBrk="1" fontAlgn="auto" latinLnBrk="0" hangingPunct="1">
              <a:lnSpc>
                <a:spcPct val="90000"/>
              </a:lnSpc>
              <a:spcBef>
                <a:spcPts val="1000"/>
              </a:spcBef>
              <a:spcAft>
                <a:spcPts val="0"/>
              </a:spcAft>
              <a:buClrTx/>
              <a:buSzTx/>
              <a:buFontTx/>
              <a:buAutoNum type="arabicPeriod"/>
              <a:tabLst/>
              <a:defRPr/>
            </a:pPr>
            <a:r>
              <a:rPr lang="de-DE"/>
              <a:t>Kapitelüberschrift						Seite</a:t>
            </a:r>
          </a:p>
          <a:p>
            <a:pPr marL="7938" marR="0" lvl="1" indent="-742950" algn="l" defTabSz="914400" rtl="0" eaLnBrk="1" fontAlgn="auto" latinLnBrk="0" hangingPunct="1">
              <a:lnSpc>
                <a:spcPct val="90000"/>
              </a:lnSpc>
              <a:spcBef>
                <a:spcPts val="1000"/>
              </a:spcBef>
              <a:spcAft>
                <a:spcPts val="0"/>
              </a:spcAft>
              <a:buClrTx/>
              <a:buSzTx/>
              <a:buFontTx/>
              <a:buAutoNum type="arabicPeriod"/>
              <a:tabLst/>
              <a:defRPr/>
            </a:pPr>
            <a:r>
              <a:rPr lang="de-DE"/>
              <a:t>Kapitelüberschrift						Seite</a:t>
            </a:r>
          </a:p>
          <a:p>
            <a:pPr marL="7938" marR="0" lvl="1" indent="-742950" algn="l" defTabSz="914400" rtl="0" eaLnBrk="1" fontAlgn="auto" latinLnBrk="0" hangingPunct="1">
              <a:lnSpc>
                <a:spcPct val="90000"/>
              </a:lnSpc>
              <a:spcBef>
                <a:spcPts val="1000"/>
              </a:spcBef>
              <a:spcAft>
                <a:spcPts val="0"/>
              </a:spcAft>
              <a:buClrTx/>
              <a:buSzTx/>
              <a:buFontTx/>
              <a:buAutoNum type="arabicPeriod"/>
              <a:tabLst/>
              <a:defRPr/>
            </a:pPr>
            <a:r>
              <a:rPr lang="de-DE"/>
              <a:t>Kapitelüberschrift						Seite</a:t>
            </a:r>
          </a:p>
          <a:p>
            <a:pPr marL="7938" marR="0" lvl="1" indent="-742950" algn="l" defTabSz="914400" rtl="0" eaLnBrk="1" fontAlgn="auto" latinLnBrk="0" hangingPunct="1">
              <a:lnSpc>
                <a:spcPct val="90000"/>
              </a:lnSpc>
              <a:spcBef>
                <a:spcPts val="1000"/>
              </a:spcBef>
              <a:spcAft>
                <a:spcPts val="0"/>
              </a:spcAft>
              <a:buClrTx/>
              <a:buSzTx/>
              <a:buFontTx/>
              <a:buAutoNum type="arabicPeriod"/>
              <a:tabLst/>
              <a:defRPr/>
            </a:pPr>
            <a:endParaRPr lang="de-DE"/>
          </a:p>
          <a:p>
            <a:pPr marL="7938" marR="0" lvl="1" indent="-742950" algn="l" defTabSz="914400" rtl="0" eaLnBrk="1" fontAlgn="auto" latinLnBrk="0" hangingPunct="1">
              <a:lnSpc>
                <a:spcPct val="90000"/>
              </a:lnSpc>
              <a:spcBef>
                <a:spcPts val="1000"/>
              </a:spcBef>
              <a:spcAft>
                <a:spcPts val="0"/>
              </a:spcAft>
              <a:buClrTx/>
              <a:buSzTx/>
              <a:buFontTx/>
              <a:buAutoNum type="arabicPeriod"/>
              <a:tabLst/>
              <a:defRPr/>
            </a:pPr>
            <a:endParaRPr lang="de-DE"/>
          </a:p>
        </p:txBody>
      </p:sp>
      <p:pic>
        <p:nvPicPr>
          <p:cNvPr id="8" name="Grafik 7">
            <a:extLst>
              <a:ext uri="{FF2B5EF4-FFF2-40B4-BE49-F238E27FC236}">
                <a16:creationId xmlns:a16="http://schemas.microsoft.com/office/drawing/2014/main" id="{6A37F9A1-A39C-4B49-B0E7-E5C5E02015D0}"/>
              </a:ext>
            </a:extLst>
          </p:cNvPr>
          <p:cNvPicPr>
            <a:picLocks noChangeAspect="1"/>
          </p:cNvPicPr>
          <p:nvPr userDrawn="1"/>
        </p:nvPicPr>
        <p:blipFill>
          <a:blip r:embed="rId3"/>
          <a:stretch>
            <a:fillRect/>
          </a:stretch>
        </p:blipFill>
        <p:spPr>
          <a:xfrm>
            <a:off x="10462547" y="6025153"/>
            <a:ext cx="1020225" cy="807894"/>
          </a:xfrm>
          <a:prstGeom prst="rect">
            <a:avLst/>
          </a:prstGeom>
        </p:spPr>
      </p:pic>
    </p:spTree>
    <p:extLst>
      <p:ext uri="{BB962C8B-B14F-4D97-AF65-F5344CB8AC3E}">
        <p14:creationId xmlns:p14="http://schemas.microsoft.com/office/powerpoint/2010/main" val="4215760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bg>
      <p:bgPr>
        <a:solidFill>
          <a:schemeClr val="bg2"/>
        </a:solidFill>
        <a:effectLst/>
      </p:bgPr>
    </p:bg>
    <p:spTree>
      <p:nvGrpSpPr>
        <p:cNvPr id="1" name=""/>
        <p:cNvGrpSpPr/>
        <p:nvPr/>
      </p:nvGrpSpPr>
      <p:grpSpPr>
        <a:xfrm>
          <a:off x="0" y="0"/>
          <a:ext cx="0" cy="0"/>
          <a:chOff x="0" y="0"/>
          <a:chExt cx="0" cy="0"/>
        </a:xfrm>
      </p:grpSpPr>
      <p:pic>
        <p:nvPicPr>
          <p:cNvPr id="11" name="Grafik 10" descr="Ein Bild, das Laser, Szene, draußen, grün enthält.&#10;&#10;Automatisch generierte Beschreibung">
            <a:extLst>
              <a:ext uri="{FF2B5EF4-FFF2-40B4-BE49-F238E27FC236}">
                <a16:creationId xmlns:a16="http://schemas.microsoft.com/office/drawing/2014/main" id="{39EC55EC-E9AC-014D-AA3E-5948481740BC}"/>
              </a:ext>
            </a:extLst>
          </p:cNvPr>
          <p:cNvPicPr>
            <a:picLocks noChangeAspect="1"/>
          </p:cNvPicPr>
          <p:nvPr userDrawn="1"/>
        </p:nvPicPr>
        <p:blipFill>
          <a:blip r:embed="rId2"/>
          <a:stretch>
            <a:fillRect/>
          </a:stretch>
        </p:blipFill>
        <p:spPr>
          <a:xfrm>
            <a:off x="4762" y="0"/>
            <a:ext cx="12187238" cy="6858000"/>
          </a:xfrm>
          <a:prstGeom prst="rect">
            <a:avLst/>
          </a:prstGeom>
        </p:spPr>
      </p:pic>
      <p:sp>
        <p:nvSpPr>
          <p:cNvPr id="2" name="Titel 1">
            <a:extLst>
              <a:ext uri="{FF2B5EF4-FFF2-40B4-BE49-F238E27FC236}">
                <a16:creationId xmlns:a16="http://schemas.microsoft.com/office/drawing/2014/main" id="{985CF392-2EF2-554F-AFA3-E7EC113038CA}"/>
              </a:ext>
            </a:extLst>
          </p:cNvPr>
          <p:cNvSpPr>
            <a:spLocks noGrp="1"/>
          </p:cNvSpPr>
          <p:nvPr>
            <p:ph type="title" hasCustomPrompt="1"/>
          </p:nvPr>
        </p:nvSpPr>
        <p:spPr>
          <a:xfrm>
            <a:off x="831850" y="2417989"/>
            <a:ext cx="10515600" cy="1011011"/>
          </a:xfrm>
        </p:spPr>
        <p:txBody>
          <a:bodyPr anchor="b"/>
          <a:lstStyle>
            <a:lvl1pPr algn="ctr">
              <a:defRPr sz="7200"/>
            </a:lvl1pPr>
          </a:lstStyle>
          <a:p>
            <a:r>
              <a:rPr lang="de-DE"/>
              <a:t>01</a:t>
            </a:r>
          </a:p>
        </p:txBody>
      </p:sp>
      <p:sp>
        <p:nvSpPr>
          <p:cNvPr id="3" name="Textplatzhalter 2">
            <a:extLst>
              <a:ext uri="{FF2B5EF4-FFF2-40B4-BE49-F238E27FC236}">
                <a16:creationId xmlns:a16="http://schemas.microsoft.com/office/drawing/2014/main" id="{C92537E7-DB51-954F-96B7-441319A37D56}"/>
              </a:ext>
            </a:extLst>
          </p:cNvPr>
          <p:cNvSpPr>
            <a:spLocks noGrp="1"/>
          </p:cNvSpPr>
          <p:nvPr>
            <p:ph type="body" idx="1" hasCustomPrompt="1"/>
          </p:nvPr>
        </p:nvSpPr>
        <p:spPr>
          <a:xfrm>
            <a:off x="831850" y="3429000"/>
            <a:ext cx="10515600" cy="1500187"/>
          </a:xfrm>
        </p:spPr>
        <p:txBody>
          <a:bodyPr/>
          <a:lstStyle>
            <a:lvl1pPr marL="0" indent="0" algn="ctr">
              <a:buNone/>
              <a:defRPr sz="3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KAPITELÜBERSCHRIFT</a:t>
            </a:r>
          </a:p>
        </p:txBody>
      </p:sp>
      <p:sp>
        <p:nvSpPr>
          <p:cNvPr id="4" name="Datumsplatzhalter 3">
            <a:extLst>
              <a:ext uri="{FF2B5EF4-FFF2-40B4-BE49-F238E27FC236}">
                <a16:creationId xmlns:a16="http://schemas.microsoft.com/office/drawing/2014/main" id="{996639AB-B5B5-D54B-8691-98E822CFC886}"/>
              </a:ext>
            </a:extLst>
          </p:cNvPr>
          <p:cNvSpPr>
            <a:spLocks noGrp="1"/>
          </p:cNvSpPr>
          <p:nvPr>
            <p:ph type="dt" sz="half" idx="10"/>
          </p:nvPr>
        </p:nvSpPr>
        <p:spPr>
          <a:xfrm>
            <a:off x="1537855" y="6270512"/>
            <a:ext cx="1020225" cy="365125"/>
          </a:xfrm>
          <a:prstGeom prst="rect">
            <a:avLst/>
          </a:prstGeom>
        </p:spPr>
        <p:txBody>
          <a:bodyPr/>
          <a:lstStyle/>
          <a:p>
            <a:fld id="{B0BAAE1F-C79F-0F4F-966B-DACB3BFDFEEA}" type="datetime1">
              <a:rPr lang="de-DE" smtClean="0"/>
              <a:t>02.12.2021</a:t>
            </a:fld>
            <a:endParaRPr lang="de-DE"/>
          </a:p>
        </p:txBody>
      </p:sp>
      <p:sp>
        <p:nvSpPr>
          <p:cNvPr id="5" name="Fußzeilenplatzhalter 4">
            <a:extLst>
              <a:ext uri="{FF2B5EF4-FFF2-40B4-BE49-F238E27FC236}">
                <a16:creationId xmlns:a16="http://schemas.microsoft.com/office/drawing/2014/main" id="{A4C254CB-C486-DC42-B471-86B061A7442B}"/>
              </a:ext>
            </a:extLst>
          </p:cNvPr>
          <p:cNvSpPr>
            <a:spLocks noGrp="1"/>
          </p:cNvSpPr>
          <p:nvPr>
            <p:ph type="ftr" sz="quarter" idx="11"/>
          </p:nvPr>
        </p:nvSpPr>
        <p:spPr>
          <a:xfrm>
            <a:off x="2683042" y="6270512"/>
            <a:ext cx="4114800" cy="365125"/>
          </a:xfrm>
          <a:prstGeom prst="rect">
            <a:avLst/>
          </a:prstGeom>
        </p:spPr>
        <p:txBody>
          <a:bodyPr/>
          <a:lstStyle/>
          <a:p>
            <a:r>
              <a:rPr lang="de-DE"/>
              <a:t>Titel der Präsentation</a:t>
            </a:r>
          </a:p>
        </p:txBody>
      </p:sp>
      <p:sp>
        <p:nvSpPr>
          <p:cNvPr id="6" name="Foliennummernplatzhalter 5">
            <a:extLst>
              <a:ext uri="{FF2B5EF4-FFF2-40B4-BE49-F238E27FC236}">
                <a16:creationId xmlns:a16="http://schemas.microsoft.com/office/drawing/2014/main" id="{C2223B7F-1418-9D41-A8AE-4730E1FFAE64}"/>
              </a:ext>
            </a:extLst>
          </p:cNvPr>
          <p:cNvSpPr>
            <a:spLocks noGrp="1"/>
          </p:cNvSpPr>
          <p:nvPr>
            <p:ph type="sldNum" sz="quarter" idx="12"/>
          </p:nvPr>
        </p:nvSpPr>
        <p:spPr>
          <a:xfrm>
            <a:off x="838200" y="6270512"/>
            <a:ext cx="605589" cy="365125"/>
          </a:xfrm>
          <a:prstGeom prst="rect">
            <a:avLst/>
          </a:prstGeom>
        </p:spPr>
        <p:txBody>
          <a:bodyPr/>
          <a:lstStyle/>
          <a:p>
            <a:fld id="{2CCB51C0-1304-8943-B133-8D3484B715E5}" type="slidenum">
              <a:rPr lang="de-DE" smtClean="0"/>
              <a:t>‹Nr.›</a:t>
            </a:fld>
            <a:endParaRPr lang="de-DE"/>
          </a:p>
        </p:txBody>
      </p:sp>
      <p:pic>
        <p:nvPicPr>
          <p:cNvPr id="10" name="Grafik 9">
            <a:extLst>
              <a:ext uri="{FF2B5EF4-FFF2-40B4-BE49-F238E27FC236}">
                <a16:creationId xmlns:a16="http://schemas.microsoft.com/office/drawing/2014/main" id="{B0FAA278-3168-2A49-947A-47E68889A20D}"/>
              </a:ext>
            </a:extLst>
          </p:cNvPr>
          <p:cNvPicPr>
            <a:picLocks noChangeAspect="1"/>
          </p:cNvPicPr>
          <p:nvPr userDrawn="1"/>
        </p:nvPicPr>
        <p:blipFill>
          <a:blip r:embed="rId3"/>
          <a:stretch>
            <a:fillRect/>
          </a:stretch>
        </p:blipFill>
        <p:spPr>
          <a:xfrm>
            <a:off x="10462547" y="6025153"/>
            <a:ext cx="1020225" cy="807894"/>
          </a:xfrm>
          <a:prstGeom prst="rect">
            <a:avLst/>
          </a:prstGeom>
        </p:spPr>
      </p:pic>
    </p:spTree>
    <p:extLst>
      <p:ext uri="{BB962C8B-B14F-4D97-AF65-F5344CB8AC3E}">
        <p14:creationId xmlns:p14="http://schemas.microsoft.com/office/powerpoint/2010/main" val="880787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9FF9C-F8D4-974A-8B7B-6334F350F2A0}"/>
              </a:ext>
            </a:extLst>
          </p:cNvPr>
          <p:cNvSpPr>
            <a:spLocks noGrp="1"/>
          </p:cNvSpPr>
          <p:nvPr>
            <p:ph type="title"/>
          </p:nvPr>
        </p:nvSpPr>
        <p:spPr>
          <a:xfrm>
            <a:off x="838200" y="781777"/>
            <a:ext cx="10515600" cy="908911"/>
          </a:xfrm>
        </p:spPr>
        <p:txBody>
          <a:bodyPr anchor="b"/>
          <a:lstStyle/>
          <a:p>
            <a:r>
              <a:rPr lang="de-DE"/>
              <a:t>Mastertitelformat bearbeiten</a:t>
            </a:r>
          </a:p>
        </p:txBody>
      </p:sp>
      <p:sp>
        <p:nvSpPr>
          <p:cNvPr id="3" name="Inhaltsplatzhalter 2">
            <a:extLst>
              <a:ext uri="{FF2B5EF4-FFF2-40B4-BE49-F238E27FC236}">
                <a16:creationId xmlns:a16="http://schemas.microsoft.com/office/drawing/2014/main" id="{D05F9C22-F5B5-CF41-932A-F8E4023AD23F}"/>
              </a:ext>
            </a:extLst>
          </p:cNvPr>
          <p:cNvSpPr>
            <a:spLocks noGrp="1"/>
          </p:cNvSpPr>
          <p:nvPr>
            <p:ph idx="1"/>
          </p:nvPr>
        </p:nvSpPr>
        <p:spPr>
          <a:xfrm>
            <a:off x="838200" y="1825625"/>
            <a:ext cx="10515600" cy="376396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875634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1_Titel und Inhalt">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7559D21D-961A-0243-B8DF-3F1EF90C7E52}"/>
              </a:ext>
            </a:extLst>
          </p:cNvPr>
          <p:cNvSpPr/>
          <p:nvPr userDrawn="1"/>
        </p:nvSpPr>
        <p:spPr>
          <a:xfrm>
            <a:off x="0" y="5981700"/>
            <a:ext cx="12192000" cy="876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DEA9FF9C-F8D4-974A-8B7B-6334F350F2A0}"/>
              </a:ext>
            </a:extLst>
          </p:cNvPr>
          <p:cNvSpPr>
            <a:spLocks noGrp="1"/>
          </p:cNvSpPr>
          <p:nvPr>
            <p:ph type="title"/>
          </p:nvPr>
        </p:nvSpPr>
        <p:spPr>
          <a:xfrm>
            <a:off x="838200" y="781777"/>
            <a:ext cx="10515600" cy="908911"/>
          </a:xfrm>
        </p:spPr>
        <p:txBody>
          <a:bodyPr anchor="b"/>
          <a:lstStyle/>
          <a:p>
            <a:r>
              <a:rPr lang="de-DE"/>
              <a:t>Mastertitelformat bearbeiten</a:t>
            </a:r>
          </a:p>
        </p:txBody>
      </p:sp>
      <p:sp>
        <p:nvSpPr>
          <p:cNvPr id="3" name="Inhaltsplatzhalter 2">
            <a:extLst>
              <a:ext uri="{FF2B5EF4-FFF2-40B4-BE49-F238E27FC236}">
                <a16:creationId xmlns:a16="http://schemas.microsoft.com/office/drawing/2014/main" id="{D05F9C22-F5B5-CF41-932A-F8E4023AD23F}"/>
              </a:ext>
            </a:extLst>
          </p:cNvPr>
          <p:cNvSpPr>
            <a:spLocks noGrp="1"/>
          </p:cNvSpPr>
          <p:nvPr>
            <p:ph idx="1"/>
          </p:nvPr>
        </p:nvSpPr>
        <p:spPr>
          <a:xfrm>
            <a:off x="838200" y="1825625"/>
            <a:ext cx="10515600" cy="376396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16CDCD4-A0D3-5140-A820-C8A6EBB61848}"/>
              </a:ext>
            </a:extLst>
          </p:cNvPr>
          <p:cNvSpPr>
            <a:spLocks noGrp="1"/>
          </p:cNvSpPr>
          <p:nvPr>
            <p:ph type="dt" sz="half" idx="10"/>
          </p:nvPr>
        </p:nvSpPr>
        <p:spPr>
          <a:xfrm>
            <a:off x="1537855" y="6270512"/>
            <a:ext cx="1020225" cy="365125"/>
          </a:xfrm>
          <a:prstGeom prst="rect">
            <a:avLst/>
          </a:prstGeom>
        </p:spPr>
        <p:txBody>
          <a:bodyPr/>
          <a:lstStyle>
            <a:lvl1pPr>
              <a:defRPr>
                <a:solidFill>
                  <a:schemeClr val="bg1"/>
                </a:solidFill>
              </a:defRPr>
            </a:lvl1pPr>
          </a:lstStyle>
          <a:p>
            <a:fld id="{45B8D4F0-AF02-4145-AC85-4C74A776E0A7}" type="datetime1">
              <a:rPr lang="de-DE" smtClean="0"/>
              <a:pPr/>
              <a:t>02.12.2021</a:t>
            </a:fld>
            <a:endParaRPr lang="de-DE"/>
          </a:p>
        </p:txBody>
      </p:sp>
      <p:sp>
        <p:nvSpPr>
          <p:cNvPr id="5" name="Fußzeilenplatzhalter 4">
            <a:extLst>
              <a:ext uri="{FF2B5EF4-FFF2-40B4-BE49-F238E27FC236}">
                <a16:creationId xmlns:a16="http://schemas.microsoft.com/office/drawing/2014/main" id="{5C976CCB-5EAC-E149-B4FF-8E8BEEB3F71C}"/>
              </a:ext>
            </a:extLst>
          </p:cNvPr>
          <p:cNvSpPr>
            <a:spLocks noGrp="1"/>
          </p:cNvSpPr>
          <p:nvPr>
            <p:ph type="ftr" sz="quarter" idx="11"/>
          </p:nvPr>
        </p:nvSpPr>
        <p:spPr>
          <a:xfrm>
            <a:off x="2683042" y="6270512"/>
            <a:ext cx="4114800" cy="365125"/>
          </a:xfrm>
          <a:prstGeom prst="rect">
            <a:avLst/>
          </a:prstGeom>
        </p:spPr>
        <p:txBody>
          <a:bodyPr/>
          <a:lstStyle>
            <a:lvl1pPr>
              <a:defRPr>
                <a:solidFill>
                  <a:schemeClr val="bg1"/>
                </a:solidFill>
              </a:defRPr>
            </a:lvl1pPr>
          </a:lstStyle>
          <a:p>
            <a:r>
              <a:rPr lang="de-DE"/>
              <a:t>Titel der Präsentation</a:t>
            </a:r>
          </a:p>
        </p:txBody>
      </p:sp>
      <p:sp>
        <p:nvSpPr>
          <p:cNvPr id="6" name="Foliennummernplatzhalter 5">
            <a:extLst>
              <a:ext uri="{FF2B5EF4-FFF2-40B4-BE49-F238E27FC236}">
                <a16:creationId xmlns:a16="http://schemas.microsoft.com/office/drawing/2014/main" id="{40BA0BF4-B994-8A42-85AC-C18ED39C62CE}"/>
              </a:ext>
            </a:extLst>
          </p:cNvPr>
          <p:cNvSpPr>
            <a:spLocks noGrp="1"/>
          </p:cNvSpPr>
          <p:nvPr>
            <p:ph type="sldNum" sz="quarter" idx="12"/>
          </p:nvPr>
        </p:nvSpPr>
        <p:spPr>
          <a:xfrm>
            <a:off x="838200" y="6270512"/>
            <a:ext cx="605589" cy="365125"/>
          </a:xfrm>
          <a:prstGeom prst="rect">
            <a:avLst/>
          </a:prstGeom>
        </p:spPr>
        <p:txBody>
          <a:bodyPr/>
          <a:lstStyle>
            <a:lvl1pPr>
              <a:defRPr>
                <a:solidFill>
                  <a:schemeClr val="bg1"/>
                </a:solidFill>
              </a:defRPr>
            </a:lvl1pPr>
          </a:lstStyle>
          <a:p>
            <a:fld id="{2CCB51C0-1304-8943-B133-8D3484B715E5}" type="slidenum">
              <a:rPr lang="de-DE" smtClean="0"/>
              <a:pPr/>
              <a:t>‹Nr.›</a:t>
            </a:fld>
            <a:endParaRPr lang="de-DE"/>
          </a:p>
        </p:txBody>
      </p:sp>
      <p:pic>
        <p:nvPicPr>
          <p:cNvPr id="8" name="Grafik 7">
            <a:extLst>
              <a:ext uri="{FF2B5EF4-FFF2-40B4-BE49-F238E27FC236}">
                <a16:creationId xmlns:a16="http://schemas.microsoft.com/office/drawing/2014/main" id="{FA9FD2AD-3D0B-954C-A16B-3E1FAEC4471C}"/>
              </a:ext>
            </a:extLst>
          </p:cNvPr>
          <p:cNvPicPr>
            <a:picLocks noChangeAspect="1"/>
          </p:cNvPicPr>
          <p:nvPr userDrawn="1"/>
        </p:nvPicPr>
        <p:blipFill>
          <a:blip r:embed="rId2"/>
          <a:srcRect/>
          <a:stretch/>
        </p:blipFill>
        <p:spPr>
          <a:xfrm>
            <a:off x="0" y="5981700"/>
            <a:ext cx="12192000" cy="876299"/>
          </a:xfrm>
          <a:prstGeom prst="rect">
            <a:avLst/>
          </a:prstGeom>
        </p:spPr>
      </p:pic>
      <p:pic>
        <p:nvPicPr>
          <p:cNvPr id="12" name="Grafik 11" descr="Ein Bild, das Text enthält.&#10;&#10;Automatisch generierte Beschreibung">
            <a:extLst>
              <a:ext uri="{FF2B5EF4-FFF2-40B4-BE49-F238E27FC236}">
                <a16:creationId xmlns:a16="http://schemas.microsoft.com/office/drawing/2014/main" id="{9D588E7A-11B1-E941-8C12-033D81D29EDE}"/>
              </a:ext>
            </a:extLst>
          </p:cNvPr>
          <p:cNvPicPr>
            <a:picLocks noChangeAspect="1"/>
          </p:cNvPicPr>
          <p:nvPr userDrawn="1"/>
        </p:nvPicPr>
        <p:blipFill>
          <a:blip r:embed="rId3"/>
          <a:stretch>
            <a:fillRect/>
          </a:stretch>
        </p:blipFill>
        <p:spPr>
          <a:xfrm>
            <a:off x="10452282" y="6017024"/>
            <a:ext cx="1040755" cy="824151"/>
          </a:xfrm>
          <a:prstGeom prst="rect">
            <a:avLst/>
          </a:prstGeom>
        </p:spPr>
      </p:pic>
    </p:spTree>
    <p:extLst>
      <p:ext uri="{BB962C8B-B14F-4D97-AF65-F5344CB8AC3E}">
        <p14:creationId xmlns:p14="http://schemas.microsoft.com/office/powerpoint/2010/main" val="1199317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halt mit Text und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577E32-E583-8347-B598-1D7CCF350FEF}"/>
              </a:ext>
            </a:extLst>
          </p:cNvPr>
          <p:cNvSpPr>
            <a:spLocks noGrp="1"/>
          </p:cNvSpPr>
          <p:nvPr>
            <p:ph type="title"/>
          </p:nvPr>
        </p:nvSpPr>
        <p:spPr>
          <a:xfrm>
            <a:off x="839788" y="987424"/>
            <a:ext cx="3932237" cy="4602163"/>
          </a:xfrm>
        </p:spPr>
        <p:txBody>
          <a:bodyPr anchor="t"/>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D3A3A606-2867-B243-9AE2-58A89F08067C}"/>
              </a:ext>
            </a:extLst>
          </p:cNvPr>
          <p:cNvSpPr>
            <a:spLocks noGrp="1"/>
          </p:cNvSpPr>
          <p:nvPr>
            <p:ph idx="1" hasCustomPrompt="1"/>
          </p:nvPr>
        </p:nvSpPr>
        <p:spPr>
          <a:xfrm>
            <a:off x="4978400" y="987425"/>
            <a:ext cx="6376988" cy="46021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 </a:t>
            </a:r>
          </a:p>
        </p:txBody>
      </p:sp>
      <p:sp>
        <p:nvSpPr>
          <p:cNvPr id="5" name="Datumsplatzhalter 4">
            <a:extLst>
              <a:ext uri="{FF2B5EF4-FFF2-40B4-BE49-F238E27FC236}">
                <a16:creationId xmlns:a16="http://schemas.microsoft.com/office/drawing/2014/main" id="{062C549D-0682-184E-B725-66A481E0E31C}"/>
              </a:ext>
            </a:extLst>
          </p:cNvPr>
          <p:cNvSpPr>
            <a:spLocks noGrp="1"/>
          </p:cNvSpPr>
          <p:nvPr>
            <p:ph type="dt" sz="half" idx="10"/>
          </p:nvPr>
        </p:nvSpPr>
        <p:spPr>
          <a:xfrm>
            <a:off x="1537855" y="6270512"/>
            <a:ext cx="1020225" cy="365125"/>
          </a:xfrm>
          <a:prstGeom prst="rect">
            <a:avLst/>
          </a:prstGeom>
        </p:spPr>
        <p:txBody>
          <a:bodyPr/>
          <a:lstStyle/>
          <a:p>
            <a:fld id="{2E49799D-86BF-1D4E-8EC2-82C5761CC04C}" type="datetime1">
              <a:rPr lang="de-DE" smtClean="0"/>
              <a:t>02.12.2021</a:t>
            </a:fld>
            <a:endParaRPr lang="de-DE"/>
          </a:p>
        </p:txBody>
      </p:sp>
      <p:sp>
        <p:nvSpPr>
          <p:cNvPr id="6" name="Fußzeilenplatzhalter 5">
            <a:extLst>
              <a:ext uri="{FF2B5EF4-FFF2-40B4-BE49-F238E27FC236}">
                <a16:creationId xmlns:a16="http://schemas.microsoft.com/office/drawing/2014/main" id="{139EF66D-8D7A-E142-940B-A817E6961DE0}"/>
              </a:ext>
            </a:extLst>
          </p:cNvPr>
          <p:cNvSpPr>
            <a:spLocks noGrp="1"/>
          </p:cNvSpPr>
          <p:nvPr>
            <p:ph type="ftr" sz="quarter" idx="11"/>
          </p:nvPr>
        </p:nvSpPr>
        <p:spPr>
          <a:xfrm>
            <a:off x="2683042" y="6270512"/>
            <a:ext cx="4114800" cy="365125"/>
          </a:xfrm>
          <a:prstGeom prst="rect">
            <a:avLst/>
          </a:prstGeom>
        </p:spPr>
        <p:txBody>
          <a:bodyPr/>
          <a:lstStyle/>
          <a:p>
            <a:r>
              <a:rPr lang="de-DE"/>
              <a:t>Titel der Präsentation</a:t>
            </a:r>
          </a:p>
        </p:txBody>
      </p:sp>
      <p:sp>
        <p:nvSpPr>
          <p:cNvPr id="7" name="Foliennummernplatzhalter 6">
            <a:extLst>
              <a:ext uri="{FF2B5EF4-FFF2-40B4-BE49-F238E27FC236}">
                <a16:creationId xmlns:a16="http://schemas.microsoft.com/office/drawing/2014/main" id="{2D8A6E92-E6C2-8C48-95E9-6D9E6C0BE018}"/>
              </a:ext>
            </a:extLst>
          </p:cNvPr>
          <p:cNvSpPr>
            <a:spLocks noGrp="1"/>
          </p:cNvSpPr>
          <p:nvPr>
            <p:ph type="sldNum" sz="quarter" idx="12"/>
          </p:nvPr>
        </p:nvSpPr>
        <p:spPr>
          <a:xfrm>
            <a:off x="838200" y="6270512"/>
            <a:ext cx="605589" cy="365125"/>
          </a:xfrm>
          <a:prstGeom prst="rect">
            <a:avLst/>
          </a:prstGeom>
        </p:spPr>
        <p:txBody>
          <a:bodyPr/>
          <a:lstStyle/>
          <a:p>
            <a:fld id="{2CCB51C0-1304-8943-B133-8D3484B715E5}" type="slidenum">
              <a:rPr lang="de-DE" smtClean="0"/>
              <a:t>‹Nr.›</a:t>
            </a:fld>
            <a:endParaRPr lang="de-DE"/>
          </a:p>
        </p:txBody>
      </p:sp>
    </p:spTree>
    <p:extLst>
      <p:ext uri="{BB962C8B-B14F-4D97-AF65-F5344CB8AC3E}">
        <p14:creationId xmlns:p14="http://schemas.microsoft.com/office/powerpoint/2010/main" val="3193040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reserve="1">
  <p:cSld name="Zitat-Zwischenseite_dunkel">
    <p:bg>
      <p:bgPr>
        <a:solidFill>
          <a:schemeClr val="bg2"/>
        </a:solidFill>
        <a:effectLst/>
      </p:bgPr>
    </p:bg>
    <p:spTree>
      <p:nvGrpSpPr>
        <p:cNvPr id="1" name=""/>
        <p:cNvGrpSpPr/>
        <p:nvPr/>
      </p:nvGrpSpPr>
      <p:grpSpPr>
        <a:xfrm>
          <a:off x="0" y="0"/>
          <a:ext cx="0" cy="0"/>
          <a:chOff x="0" y="0"/>
          <a:chExt cx="0" cy="0"/>
        </a:xfrm>
      </p:grpSpPr>
      <p:pic>
        <p:nvPicPr>
          <p:cNvPr id="24" name="Grafik 23" descr="Ein Bild, das Regenschirm, draußen, Gebäude, schwarz enthält.&#10;&#10;Automatisch generierte Beschreibung">
            <a:extLst>
              <a:ext uri="{FF2B5EF4-FFF2-40B4-BE49-F238E27FC236}">
                <a16:creationId xmlns:a16="http://schemas.microsoft.com/office/drawing/2014/main" id="{501F03BD-6757-2044-8DFD-059DDC300059}"/>
              </a:ext>
            </a:extLst>
          </p:cNvPr>
          <p:cNvPicPr>
            <a:picLocks noChangeAspect="1"/>
          </p:cNvPicPr>
          <p:nvPr userDrawn="1"/>
        </p:nvPicPr>
        <p:blipFill>
          <a:blip r:embed="rId2">
            <a:alphaModFix amt="13000"/>
          </a:blip>
          <a:stretch>
            <a:fillRect/>
          </a:stretch>
        </p:blipFill>
        <p:spPr>
          <a:xfrm>
            <a:off x="4762" y="0"/>
            <a:ext cx="12187238" cy="6858000"/>
          </a:xfrm>
          <a:prstGeom prst="rect">
            <a:avLst/>
          </a:prstGeom>
        </p:spPr>
      </p:pic>
      <p:sp>
        <p:nvSpPr>
          <p:cNvPr id="2" name="Titel 1">
            <a:extLst>
              <a:ext uri="{FF2B5EF4-FFF2-40B4-BE49-F238E27FC236}">
                <a16:creationId xmlns:a16="http://schemas.microsoft.com/office/drawing/2014/main" id="{62BD1089-3E92-864B-8CF1-4F9A59B3D7A3}"/>
              </a:ext>
            </a:extLst>
          </p:cNvPr>
          <p:cNvSpPr>
            <a:spLocks noGrp="1"/>
          </p:cNvSpPr>
          <p:nvPr>
            <p:ph type="title" hasCustomPrompt="1"/>
          </p:nvPr>
        </p:nvSpPr>
        <p:spPr>
          <a:xfrm>
            <a:off x="838200" y="2683782"/>
            <a:ext cx="10515600" cy="1325563"/>
          </a:xfrm>
        </p:spPr>
        <p:txBody>
          <a:bodyPr/>
          <a:lstStyle>
            <a:lvl1pPr algn="ctr">
              <a:defRPr>
                <a:solidFill>
                  <a:schemeClr val="tx1"/>
                </a:solidFill>
              </a:defRPr>
            </a:lvl1pPr>
          </a:lstStyle>
          <a:p>
            <a:r>
              <a:rPr lang="de-DE"/>
              <a:t>Zitatseite/Zwischenseite</a:t>
            </a:r>
          </a:p>
        </p:txBody>
      </p:sp>
      <p:sp>
        <p:nvSpPr>
          <p:cNvPr id="5" name="Datumsplatzhalter 1">
            <a:extLst>
              <a:ext uri="{FF2B5EF4-FFF2-40B4-BE49-F238E27FC236}">
                <a16:creationId xmlns:a16="http://schemas.microsoft.com/office/drawing/2014/main" id="{2A84D328-C4C5-1F4F-BCFC-693F919E7339}"/>
              </a:ext>
            </a:extLst>
          </p:cNvPr>
          <p:cNvSpPr>
            <a:spLocks noGrp="1"/>
          </p:cNvSpPr>
          <p:nvPr>
            <p:ph type="dt" sz="half" idx="10"/>
          </p:nvPr>
        </p:nvSpPr>
        <p:spPr>
          <a:xfrm>
            <a:off x="1656347" y="6270512"/>
            <a:ext cx="814137" cy="365125"/>
          </a:xfrm>
          <a:prstGeom prst="rect">
            <a:avLst/>
          </a:prstGeom>
        </p:spPr>
        <p:txBody>
          <a:bodyPr/>
          <a:lstStyle>
            <a:lvl1pPr>
              <a:defRPr>
                <a:solidFill>
                  <a:schemeClr val="tx1"/>
                </a:solidFill>
                <a:latin typeface="Messina Sans" pitchFamily="2" charset="77"/>
              </a:defRPr>
            </a:lvl1pPr>
          </a:lstStyle>
          <a:p>
            <a:fld id="{0B2A31AC-6E70-7648-89F8-29C07F76A661}" type="datetime1">
              <a:rPr lang="de-DE" smtClean="0"/>
              <a:pPr/>
              <a:t>02.12.2021</a:t>
            </a:fld>
            <a:endParaRPr lang="de-DE"/>
          </a:p>
        </p:txBody>
      </p:sp>
      <p:sp>
        <p:nvSpPr>
          <p:cNvPr id="6" name="Fußzeilenplatzhalter 2">
            <a:extLst>
              <a:ext uri="{FF2B5EF4-FFF2-40B4-BE49-F238E27FC236}">
                <a16:creationId xmlns:a16="http://schemas.microsoft.com/office/drawing/2014/main" id="{F1FCF164-F6A7-D947-9B1E-026A95CC5624}"/>
              </a:ext>
            </a:extLst>
          </p:cNvPr>
          <p:cNvSpPr>
            <a:spLocks noGrp="1"/>
          </p:cNvSpPr>
          <p:nvPr>
            <p:ph type="ftr" sz="quarter" idx="11"/>
          </p:nvPr>
        </p:nvSpPr>
        <p:spPr>
          <a:xfrm>
            <a:off x="2683042" y="6270512"/>
            <a:ext cx="4114800" cy="365125"/>
          </a:xfrm>
          <a:prstGeom prst="rect">
            <a:avLst/>
          </a:prstGeom>
        </p:spPr>
        <p:txBody>
          <a:bodyPr/>
          <a:lstStyle>
            <a:lvl1pPr>
              <a:defRPr>
                <a:solidFill>
                  <a:schemeClr val="tx1"/>
                </a:solidFill>
                <a:latin typeface="Messina Sans" pitchFamily="2" charset="77"/>
              </a:defRPr>
            </a:lvl1pPr>
          </a:lstStyle>
          <a:p>
            <a:r>
              <a:rPr lang="de-DE"/>
              <a:t>Titel der Präsentation</a:t>
            </a:r>
          </a:p>
        </p:txBody>
      </p:sp>
      <p:sp>
        <p:nvSpPr>
          <p:cNvPr id="9" name="Foliennummernplatzhalter 3">
            <a:extLst>
              <a:ext uri="{FF2B5EF4-FFF2-40B4-BE49-F238E27FC236}">
                <a16:creationId xmlns:a16="http://schemas.microsoft.com/office/drawing/2014/main" id="{119D4135-B8FA-4443-8DFF-0CD08C49CBD7}"/>
              </a:ext>
            </a:extLst>
          </p:cNvPr>
          <p:cNvSpPr>
            <a:spLocks noGrp="1"/>
          </p:cNvSpPr>
          <p:nvPr>
            <p:ph type="sldNum" sz="quarter" idx="12"/>
          </p:nvPr>
        </p:nvSpPr>
        <p:spPr>
          <a:xfrm>
            <a:off x="838200" y="6270512"/>
            <a:ext cx="605589" cy="365125"/>
          </a:xfrm>
          <a:prstGeom prst="rect">
            <a:avLst/>
          </a:prstGeom>
        </p:spPr>
        <p:txBody>
          <a:bodyPr/>
          <a:lstStyle>
            <a:lvl1pPr>
              <a:defRPr>
                <a:solidFill>
                  <a:schemeClr val="tx1"/>
                </a:solidFill>
                <a:latin typeface="Messina Sans" pitchFamily="2" charset="77"/>
              </a:defRPr>
            </a:lvl1pPr>
          </a:lstStyle>
          <a:p>
            <a:fld id="{2CCB51C0-1304-8943-B133-8D3484B715E5}" type="slidenum">
              <a:rPr lang="de-DE" smtClean="0"/>
              <a:pPr/>
              <a:t>‹Nr.›</a:t>
            </a:fld>
            <a:endParaRPr lang="de-DE"/>
          </a:p>
        </p:txBody>
      </p:sp>
    </p:spTree>
    <p:extLst>
      <p:ext uri="{BB962C8B-B14F-4D97-AF65-F5344CB8AC3E}">
        <p14:creationId xmlns:p14="http://schemas.microsoft.com/office/powerpoint/2010/main" val="876397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reserve="1">
  <p:cSld name="Zitat-Zwischenseite_hell">
    <p:bg>
      <p:bgPr>
        <a:solidFill>
          <a:schemeClr val="bg2"/>
        </a:solidFill>
        <a:effectLst/>
      </p:bgPr>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93574D11-9A68-8945-ADB0-E7DE84595459}"/>
              </a:ext>
            </a:extLst>
          </p:cNvPr>
          <p:cNvPicPr>
            <a:picLocks noChangeAspect="1"/>
          </p:cNvPicPr>
          <p:nvPr userDrawn="1"/>
        </p:nvPicPr>
        <p:blipFill rotWithShape="1">
          <a:blip r:embed="rId2"/>
          <a:srcRect r="67486" b="59032"/>
          <a:stretch/>
        </p:blipFill>
        <p:spPr>
          <a:xfrm>
            <a:off x="4762" y="0"/>
            <a:ext cx="3962554" cy="2809568"/>
          </a:xfrm>
          <a:prstGeom prst="rect">
            <a:avLst/>
          </a:prstGeom>
        </p:spPr>
      </p:pic>
      <p:pic>
        <p:nvPicPr>
          <p:cNvPr id="11" name="Grafik 10">
            <a:extLst>
              <a:ext uri="{FF2B5EF4-FFF2-40B4-BE49-F238E27FC236}">
                <a16:creationId xmlns:a16="http://schemas.microsoft.com/office/drawing/2014/main" id="{26576AA7-88AA-F548-98F7-4233FA0CEF4A}"/>
              </a:ext>
            </a:extLst>
          </p:cNvPr>
          <p:cNvPicPr>
            <a:picLocks noChangeAspect="1"/>
          </p:cNvPicPr>
          <p:nvPr userDrawn="1"/>
        </p:nvPicPr>
        <p:blipFill rotWithShape="1">
          <a:blip r:embed="rId2"/>
          <a:srcRect l="59682" t="35161"/>
          <a:stretch/>
        </p:blipFill>
        <p:spPr>
          <a:xfrm>
            <a:off x="7278328" y="2411360"/>
            <a:ext cx="4913671" cy="4446639"/>
          </a:xfrm>
          <a:prstGeom prst="rect">
            <a:avLst/>
          </a:prstGeom>
        </p:spPr>
      </p:pic>
      <p:sp>
        <p:nvSpPr>
          <p:cNvPr id="2" name="Titel 1">
            <a:extLst>
              <a:ext uri="{FF2B5EF4-FFF2-40B4-BE49-F238E27FC236}">
                <a16:creationId xmlns:a16="http://schemas.microsoft.com/office/drawing/2014/main" id="{62BD1089-3E92-864B-8CF1-4F9A59B3D7A3}"/>
              </a:ext>
            </a:extLst>
          </p:cNvPr>
          <p:cNvSpPr>
            <a:spLocks noGrp="1"/>
          </p:cNvSpPr>
          <p:nvPr>
            <p:ph type="title" hasCustomPrompt="1"/>
          </p:nvPr>
        </p:nvSpPr>
        <p:spPr>
          <a:xfrm>
            <a:off x="838200" y="2683782"/>
            <a:ext cx="10515600" cy="1325563"/>
          </a:xfrm>
        </p:spPr>
        <p:txBody>
          <a:bodyPr/>
          <a:lstStyle>
            <a:lvl1pPr algn="ctr">
              <a:defRPr/>
            </a:lvl1pPr>
          </a:lstStyle>
          <a:p>
            <a:r>
              <a:rPr lang="de-DE"/>
              <a:t>Zitatseite/Zwischenseite</a:t>
            </a:r>
          </a:p>
        </p:txBody>
      </p:sp>
      <p:sp>
        <p:nvSpPr>
          <p:cNvPr id="5" name="Datumsplatzhalter 3">
            <a:extLst>
              <a:ext uri="{FF2B5EF4-FFF2-40B4-BE49-F238E27FC236}">
                <a16:creationId xmlns:a16="http://schemas.microsoft.com/office/drawing/2014/main" id="{BAD3A728-6908-AC4D-B5BF-DA36010C8FA5}"/>
              </a:ext>
            </a:extLst>
          </p:cNvPr>
          <p:cNvSpPr>
            <a:spLocks noGrp="1"/>
          </p:cNvSpPr>
          <p:nvPr>
            <p:ph type="dt" sz="half" idx="2"/>
          </p:nvPr>
        </p:nvSpPr>
        <p:spPr>
          <a:xfrm>
            <a:off x="1656347" y="6270512"/>
            <a:ext cx="814137" cy="365125"/>
          </a:xfrm>
          <a:prstGeom prst="rect">
            <a:avLst/>
          </a:prstGeom>
        </p:spPr>
        <p:txBody>
          <a:bodyPr vert="horz" lIns="91440" tIns="45720" rIns="91440" bIns="45720" rtlCol="0" anchor="ctr"/>
          <a:lstStyle>
            <a:lvl1pPr algn="l">
              <a:defRPr sz="1000" spc="100" baseline="0">
                <a:solidFill>
                  <a:schemeClr val="tx1"/>
                </a:solidFill>
                <a:latin typeface="Messina Sans" pitchFamily="2" charset="77"/>
                <a:cs typeface="Arial" panose="020B0604020202020204" pitchFamily="34" charset="0"/>
              </a:defRPr>
            </a:lvl1pPr>
          </a:lstStyle>
          <a:p>
            <a:fld id="{671BCA44-ECDE-8E40-B868-21349D02950C}" type="datetime1">
              <a:rPr lang="de-DE" smtClean="0"/>
              <a:pPr/>
              <a:t>02.12.2021</a:t>
            </a:fld>
            <a:endParaRPr lang="de-DE"/>
          </a:p>
        </p:txBody>
      </p:sp>
      <p:sp>
        <p:nvSpPr>
          <p:cNvPr id="6" name="Foliennummernplatzhalter 5">
            <a:extLst>
              <a:ext uri="{FF2B5EF4-FFF2-40B4-BE49-F238E27FC236}">
                <a16:creationId xmlns:a16="http://schemas.microsoft.com/office/drawing/2014/main" id="{4B7C21D7-332A-ED46-809B-54CD6B3C13DB}"/>
              </a:ext>
            </a:extLst>
          </p:cNvPr>
          <p:cNvSpPr>
            <a:spLocks noGrp="1"/>
          </p:cNvSpPr>
          <p:nvPr>
            <p:ph type="sldNum" sz="quarter" idx="4"/>
          </p:nvPr>
        </p:nvSpPr>
        <p:spPr>
          <a:xfrm>
            <a:off x="838200" y="6270512"/>
            <a:ext cx="605589" cy="365125"/>
          </a:xfrm>
          <a:prstGeom prst="rect">
            <a:avLst/>
          </a:prstGeom>
        </p:spPr>
        <p:txBody>
          <a:bodyPr vert="horz" lIns="91440" tIns="45720" rIns="91440" bIns="45720" rtlCol="0" anchor="ctr"/>
          <a:lstStyle>
            <a:lvl1pPr algn="l">
              <a:defRPr sz="1000" spc="100" baseline="0">
                <a:solidFill>
                  <a:schemeClr val="tx1"/>
                </a:solidFill>
                <a:latin typeface="Messina Sans" pitchFamily="2" charset="77"/>
                <a:cs typeface="Arial" panose="020B0604020202020204" pitchFamily="34" charset="0"/>
              </a:defRPr>
            </a:lvl1pPr>
          </a:lstStyle>
          <a:p>
            <a:fld id="{2CCB51C0-1304-8943-B133-8D3484B715E5}" type="slidenum">
              <a:rPr lang="de-DE" smtClean="0"/>
              <a:pPr/>
              <a:t>‹Nr.›</a:t>
            </a:fld>
            <a:endParaRPr lang="de-DE"/>
          </a:p>
        </p:txBody>
      </p:sp>
      <p:sp>
        <p:nvSpPr>
          <p:cNvPr id="9" name="Fußzeilenplatzhalter 9">
            <a:extLst>
              <a:ext uri="{FF2B5EF4-FFF2-40B4-BE49-F238E27FC236}">
                <a16:creationId xmlns:a16="http://schemas.microsoft.com/office/drawing/2014/main" id="{1FE154F7-2FA4-6649-8F90-FF22B2A83F4A}"/>
              </a:ext>
            </a:extLst>
          </p:cNvPr>
          <p:cNvSpPr>
            <a:spLocks noGrp="1"/>
          </p:cNvSpPr>
          <p:nvPr>
            <p:ph type="ftr" sz="quarter" idx="3"/>
          </p:nvPr>
        </p:nvSpPr>
        <p:spPr>
          <a:xfrm>
            <a:off x="2683042" y="6270511"/>
            <a:ext cx="4114800" cy="365125"/>
          </a:xfrm>
          <a:prstGeom prst="rect">
            <a:avLst/>
          </a:prstGeom>
        </p:spPr>
        <p:txBody>
          <a:bodyPr vert="horz" lIns="91440" tIns="45720" rIns="91440" bIns="45720" rtlCol="0" anchor="ctr"/>
          <a:lstStyle>
            <a:lvl1pPr algn="l">
              <a:defRPr sz="1000">
                <a:solidFill>
                  <a:schemeClr val="tx1"/>
                </a:solidFill>
                <a:latin typeface="Messina Sans" pitchFamily="2" charset="77"/>
                <a:cs typeface="Arial" panose="020B0604020202020204" pitchFamily="34" charset="0"/>
              </a:defRPr>
            </a:lvl1pPr>
          </a:lstStyle>
          <a:p>
            <a:r>
              <a:rPr lang="de-DE"/>
              <a:t>Titel der Präsentation</a:t>
            </a:r>
          </a:p>
        </p:txBody>
      </p:sp>
      <p:pic>
        <p:nvPicPr>
          <p:cNvPr id="12" name="Grafik 11">
            <a:extLst>
              <a:ext uri="{FF2B5EF4-FFF2-40B4-BE49-F238E27FC236}">
                <a16:creationId xmlns:a16="http://schemas.microsoft.com/office/drawing/2014/main" id="{B0CB4B42-2829-6240-BFF4-4CC247B9ADB9}"/>
              </a:ext>
            </a:extLst>
          </p:cNvPr>
          <p:cNvPicPr>
            <a:picLocks noChangeAspect="1"/>
          </p:cNvPicPr>
          <p:nvPr userDrawn="1"/>
        </p:nvPicPr>
        <p:blipFill>
          <a:blip r:embed="rId3"/>
          <a:stretch>
            <a:fillRect/>
          </a:stretch>
        </p:blipFill>
        <p:spPr>
          <a:xfrm>
            <a:off x="10462547" y="6025153"/>
            <a:ext cx="1020225" cy="807894"/>
          </a:xfrm>
          <a:prstGeom prst="rect">
            <a:avLst/>
          </a:prstGeom>
        </p:spPr>
      </p:pic>
    </p:spTree>
    <p:extLst>
      <p:ext uri="{BB962C8B-B14F-4D97-AF65-F5344CB8AC3E}">
        <p14:creationId xmlns:p14="http://schemas.microsoft.com/office/powerpoint/2010/main" val="552057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sights">
    <p:spTree>
      <p:nvGrpSpPr>
        <p:cNvPr id="1" name=""/>
        <p:cNvGrpSpPr/>
        <p:nvPr/>
      </p:nvGrpSpPr>
      <p:grpSpPr>
        <a:xfrm>
          <a:off x="0" y="0"/>
          <a:ext cx="0" cy="0"/>
          <a:chOff x="0" y="0"/>
          <a:chExt cx="0" cy="0"/>
        </a:xfrm>
      </p:grpSpPr>
      <p:sp>
        <p:nvSpPr>
          <p:cNvPr id="18" name="Bildplatzhalter 17">
            <a:extLst>
              <a:ext uri="{FF2B5EF4-FFF2-40B4-BE49-F238E27FC236}">
                <a16:creationId xmlns:a16="http://schemas.microsoft.com/office/drawing/2014/main" id="{C78529EC-C0E5-964A-9AB9-2AB73B8C50FA}"/>
              </a:ext>
            </a:extLst>
          </p:cNvPr>
          <p:cNvSpPr>
            <a:spLocks noGrp="1"/>
          </p:cNvSpPr>
          <p:nvPr>
            <p:ph type="pic" sz="quarter" idx="33" hasCustomPrompt="1"/>
          </p:nvPr>
        </p:nvSpPr>
        <p:spPr>
          <a:xfrm>
            <a:off x="5342314" y="1632428"/>
            <a:ext cx="1260000" cy="1260000"/>
          </a:xfrm>
          <a:blipFill>
            <a:blip r:embed="rId2"/>
            <a:stretch>
              <a:fillRect/>
            </a:stretch>
          </a:blipFill>
        </p:spPr>
        <p:txBody>
          <a:bodyPr/>
          <a:lstStyle/>
          <a:p>
            <a:r>
              <a:rPr lang="de-DE"/>
              <a:t> </a:t>
            </a:r>
          </a:p>
        </p:txBody>
      </p:sp>
      <p:sp>
        <p:nvSpPr>
          <p:cNvPr id="2" name="Titel 1">
            <a:extLst>
              <a:ext uri="{FF2B5EF4-FFF2-40B4-BE49-F238E27FC236}">
                <a16:creationId xmlns:a16="http://schemas.microsoft.com/office/drawing/2014/main" id="{DEA9FF9C-F8D4-974A-8B7B-6334F350F2A0}"/>
              </a:ext>
            </a:extLst>
          </p:cNvPr>
          <p:cNvSpPr>
            <a:spLocks noGrp="1"/>
          </p:cNvSpPr>
          <p:nvPr>
            <p:ph type="title" hasCustomPrompt="1"/>
          </p:nvPr>
        </p:nvSpPr>
        <p:spPr>
          <a:xfrm>
            <a:off x="838200" y="781778"/>
            <a:ext cx="10515600" cy="602886"/>
          </a:xfrm>
        </p:spPr>
        <p:txBody>
          <a:bodyPr anchor="t">
            <a:normAutofit/>
          </a:bodyPr>
          <a:lstStyle>
            <a:lvl1pPr>
              <a:defRPr sz="3200"/>
            </a:lvl1pPr>
          </a:lstStyle>
          <a:p>
            <a:r>
              <a:rPr lang="de-DE" err="1"/>
              <a:t>Insights</a:t>
            </a:r>
            <a:endParaRPr lang="de-DE"/>
          </a:p>
        </p:txBody>
      </p:sp>
      <p:sp>
        <p:nvSpPr>
          <p:cNvPr id="4" name="Datumsplatzhalter 3">
            <a:extLst>
              <a:ext uri="{FF2B5EF4-FFF2-40B4-BE49-F238E27FC236}">
                <a16:creationId xmlns:a16="http://schemas.microsoft.com/office/drawing/2014/main" id="{D16CDCD4-A0D3-5140-A820-C8A6EBB61848}"/>
              </a:ext>
            </a:extLst>
          </p:cNvPr>
          <p:cNvSpPr>
            <a:spLocks noGrp="1"/>
          </p:cNvSpPr>
          <p:nvPr>
            <p:ph type="dt" sz="half" idx="10"/>
          </p:nvPr>
        </p:nvSpPr>
        <p:spPr>
          <a:xfrm>
            <a:off x="1537855" y="6270512"/>
            <a:ext cx="1020225" cy="365125"/>
          </a:xfrm>
          <a:prstGeom prst="rect">
            <a:avLst/>
          </a:prstGeom>
        </p:spPr>
        <p:txBody>
          <a:bodyPr/>
          <a:lstStyle/>
          <a:p>
            <a:fld id="{45B8D4F0-AF02-4145-AC85-4C74A776E0A7}" type="datetime1">
              <a:rPr lang="de-DE" smtClean="0"/>
              <a:t>02.12.2021</a:t>
            </a:fld>
            <a:endParaRPr lang="de-DE"/>
          </a:p>
        </p:txBody>
      </p:sp>
      <p:sp>
        <p:nvSpPr>
          <p:cNvPr id="5" name="Fußzeilenplatzhalter 4">
            <a:extLst>
              <a:ext uri="{FF2B5EF4-FFF2-40B4-BE49-F238E27FC236}">
                <a16:creationId xmlns:a16="http://schemas.microsoft.com/office/drawing/2014/main" id="{5C976CCB-5EAC-E149-B4FF-8E8BEEB3F71C}"/>
              </a:ext>
            </a:extLst>
          </p:cNvPr>
          <p:cNvSpPr>
            <a:spLocks noGrp="1"/>
          </p:cNvSpPr>
          <p:nvPr>
            <p:ph type="ftr" sz="quarter" idx="11"/>
          </p:nvPr>
        </p:nvSpPr>
        <p:spPr>
          <a:xfrm>
            <a:off x="2683042" y="6270512"/>
            <a:ext cx="4114800" cy="365125"/>
          </a:xfrm>
          <a:prstGeom prst="rect">
            <a:avLst/>
          </a:prstGeom>
        </p:spPr>
        <p:txBody>
          <a:bodyPr/>
          <a:lstStyle/>
          <a:p>
            <a:r>
              <a:rPr lang="de-DE"/>
              <a:t>Titel der Präsentation</a:t>
            </a:r>
          </a:p>
        </p:txBody>
      </p:sp>
      <p:sp>
        <p:nvSpPr>
          <p:cNvPr id="6" name="Foliennummernplatzhalter 5">
            <a:extLst>
              <a:ext uri="{FF2B5EF4-FFF2-40B4-BE49-F238E27FC236}">
                <a16:creationId xmlns:a16="http://schemas.microsoft.com/office/drawing/2014/main" id="{40BA0BF4-B994-8A42-85AC-C18ED39C62CE}"/>
              </a:ext>
            </a:extLst>
          </p:cNvPr>
          <p:cNvSpPr>
            <a:spLocks noGrp="1"/>
          </p:cNvSpPr>
          <p:nvPr>
            <p:ph type="sldNum" sz="quarter" idx="12"/>
          </p:nvPr>
        </p:nvSpPr>
        <p:spPr>
          <a:xfrm>
            <a:off x="838200" y="6270512"/>
            <a:ext cx="605589" cy="365125"/>
          </a:xfrm>
          <a:prstGeom prst="rect">
            <a:avLst/>
          </a:prstGeom>
        </p:spPr>
        <p:txBody>
          <a:bodyPr/>
          <a:lstStyle/>
          <a:p>
            <a:fld id="{2CCB51C0-1304-8943-B133-8D3484B715E5}" type="slidenum">
              <a:rPr lang="de-DE" smtClean="0"/>
              <a:t>‹Nr.›</a:t>
            </a:fld>
            <a:endParaRPr lang="de-DE"/>
          </a:p>
        </p:txBody>
      </p:sp>
      <p:sp>
        <p:nvSpPr>
          <p:cNvPr id="40" name="Textplatzhalter 6">
            <a:extLst>
              <a:ext uri="{FF2B5EF4-FFF2-40B4-BE49-F238E27FC236}">
                <a16:creationId xmlns:a16="http://schemas.microsoft.com/office/drawing/2014/main" id="{898DB983-424B-E049-A9A7-72B4F5366950}"/>
              </a:ext>
            </a:extLst>
          </p:cNvPr>
          <p:cNvSpPr>
            <a:spLocks noGrp="1"/>
          </p:cNvSpPr>
          <p:nvPr>
            <p:ph type="body" sz="quarter" idx="14"/>
          </p:nvPr>
        </p:nvSpPr>
        <p:spPr>
          <a:xfrm>
            <a:off x="838200" y="1825624"/>
            <a:ext cx="4042559" cy="376396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1" name="Textplatzhalter 8">
            <a:extLst>
              <a:ext uri="{FF2B5EF4-FFF2-40B4-BE49-F238E27FC236}">
                <a16:creationId xmlns:a16="http://schemas.microsoft.com/office/drawing/2014/main" id="{1206A41E-AACB-7E4B-9DFC-D5BDED2B8301}"/>
              </a:ext>
            </a:extLst>
          </p:cNvPr>
          <p:cNvSpPr>
            <a:spLocks noGrp="1"/>
          </p:cNvSpPr>
          <p:nvPr>
            <p:ph type="body" sz="quarter" idx="15" hasCustomPrompt="1"/>
          </p:nvPr>
        </p:nvSpPr>
        <p:spPr>
          <a:xfrm>
            <a:off x="4908540" y="2789951"/>
            <a:ext cx="2111412" cy="300535"/>
          </a:xfrm>
        </p:spPr>
        <p:txBody>
          <a:bodyPr>
            <a:normAutofit/>
          </a:bodyPr>
          <a:lstStyle>
            <a:lvl1pPr algn="ctr">
              <a:defRPr/>
            </a:lvl1pPr>
            <a:lvl4pPr algn="l">
              <a:defRPr lang="de-DE" dirty="0"/>
            </a:lvl4pPr>
            <a:lvl5pPr marL="7938" marR="0" indent="0" algn="ctr" defTabSz="914400" rtl="0" eaLnBrk="1" fontAlgn="auto" latinLnBrk="0" hangingPunct="1">
              <a:lnSpc>
                <a:spcPct val="90000"/>
              </a:lnSpc>
              <a:spcBef>
                <a:spcPts val="500"/>
              </a:spcBef>
              <a:spcAft>
                <a:spcPts val="0"/>
              </a:spcAft>
              <a:buClrTx/>
              <a:buSzTx/>
              <a:buFontTx/>
              <a:buNone/>
              <a:tabLst/>
              <a:defRPr lang="de-DE" b="1" dirty="0"/>
            </a:lvl5pPr>
            <a:lvl6pPr marL="7938" indent="-7938" algn="ctr">
              <a:tabLst/>
              <a:defRPr lang="de-DE" b="1" dirty="0" smtClean="0"/>
            </a:lvl6pPr>
            <a:lvl7pPr>
              <a:defRPr lang="de-DE" dirty="0" smtClean="0"/>
            </a:lvl7pPr>
          </a:lstStyle>
          <a:p>
            <a:pPr lvl="5"/>
            <a:r>
              <a:rPr lang="de-DE"/>
              <a:t>KPI Titel</a:t>
            </a:r>
          </a:p>
        </p:txBody>
      </p:sp>
      <p:sp>
        <p:nvSpPr>
          <p:cNvPr id="10" name="Textplatzhalter 9">
            <a:extLst>
              <a:ext uri="{FF2B5EF4-FFF2-40B4-BE49-F238E27FC236}">
                <a16:creationId xmlns:a16="http://schemas.microsoft.com/office/drawing/2014/main" id="{6E253AA6-2AD5-B84B-B122-A42F0CFB8B92}"/>
              </a:ext>
            </a:extLst>
          </p:cNvPr>
          <p:cNvSpPr>
            <a:spLocks noGrp="1"/>
          </p:cNvSpPr>
          <p:nvPr>
            <p:ph type="body" sz="quarter" idx="16" hasCustomPrompt="1"/>
          </p:nvPr>
        </p:nvSpPr>
        <p:spPr>
          <a:xfrm>
            <a:off x="4880759" y="2015092"/>
            <a:ext cx="2155972" cy="495300"/>
          </a:xfrm>
        </p:spPr>
        <p:txBody>
          <a:bodyPr anchor="ctr"/>
          <a:lstStyle>
            <a:lvl3pPr algn="ctr">
              <a:defRPr b="1">
                <a:solidFill>
                  <a:schemeClr val="accent1"/>
                </a:solidFill>
              </a:defRPr>
            </a:lvl3pPr>
          </a:lstStyle>
          <a:p>
            <a:pPr lvl="2"/>
            <a:r>
              <a:rPr lang="de-DE"/>
              <a:t>00</a:t>
            </a:r>
          </a:p>
        </p:txBody>
      </p:sp>
      <p:sp>
        <p:nvSpPr>
          <p:cNvPr id="72" name="Textplatzhalter 8">
            <a:extLst>
              <a:ext uri="{FF2B5EF4-FFF2-40B4-BE49-F238E27FC236}">
                <a16:creationId xmlns:a16="http://schemas.microsoft.com/office/drawing/2014/main" id="{73BF26FC-9797-C846-B4DD-A9F00A959ED6}"/>
              </a:ext>
            </a:extLst>
          </p:cNvPr>
          <p:cNvSpPr>
            <a:spLocks noGrp="1"/>
          </p:cNvSpPr>
          <p:nvPr>
            <p:ph type="body" sz="quarter" idx="17" hasCustomPrompt="1"/>
          </p:nvPr>
        </p:nvSpPr>
        <p:spPr>
          <a:xfrm>
            <a:off x="4891762" y="3100343"/>
            <a:ext cx="2144968" cy="607591"/>
          </a:xfrm>
        </p:spPr>
        <p:txBody>
          <a:bodyPr/>
          <a:lstStyle>
            <a:lvl1pPr algn="ctr">
              <a:defRPr/>
            </a:lvl1pPr>
            <a:lvl4pPr algn="l">
              <a:defRPr lang="de-DE" dirty="0"/>
            </a:lvl4pPr>
            <a:lvl5pPr marL="7938" marR="0" indent="0" algn="l" defTabSz="914400" rtl="0" eaLnBrk="1" fontAlgn="auto" latinLnBrk="0" hangingPunct="1">
              <a:lnSpc>
                <a:spcPct val="90000"/>
              </a:lnSpc>
              <a:spcBef>
                <a:spcPts val="500"/>
              </a:spcBef>
              <a:spcAft>
                <a:spcPts val="0"/>
              </a:spcAft>
              <a:buClrTx/>
              <a:buSzTx/>
              <a:buFontTx/>
              <a:buNone/>
              <a:tabLst/>
              <a:defRPr lang="de-DE" b="1" dirty="0"/>
            </a:lvl5pPr>
            <a:lvl6pPr>
              <a:defRPr sz="1800"/>
            </a:lvl6pPr>
            <a:lvl7pPr>
              <a:defRPr sz="1600"/>
            </a:lvl7pPr>
            <a:lvl8pPr marL="7938" indent="0" algn="ctr">
              <a:tabLst/>
              <a:defRPr/>
            </a:lvl8pPr>
          </a:lstStyle>
          <a:p>
            <a:pPr lvl="7"/>
            <a:r>
              <a:rPr lang="de-DE"/>
              <a:t>Beschreibung — </a:t>
            </a:r>
            <a:r>
              <a:rPr lang="de-DE" err="1"/>
              <a:t>Lorem</a:t>
            </a:r>
            <a:r>
              <a:rPr lang="de-DE"/>
              <a:t> </a:t>
            </a:r>
            <a:r>
              <a:rPr lang="de-DE" err="1"/>
              <a:t>ipsum</a:t>
            </a:r>
            <a:r>
              <a:rPr lang="de-DE"/>
              <a:t> </a:t>
            </a:r>
            <a:r>
              <a:rPr lang="de-DE" err="1"/>
              <a:t>dolor</a:t>
            </a:r>
            <a:r>
              <a:rPr lang="de-DE"/>
              <a:t> </a:t>
            </a:r>
            <a:r>
              <a:rPr lang="de-DE" err="1"/>
              <a:t>sit</a:t>
            </a:r>
            <a:r>
              <a:rPr lang="de-DE"/>
              <a:t> </a:t>
            </a:r>
            <a:r>
              <a:rPr lang="de-DE" err="1"/>
              <a:t>amet</a:t>
            </a:r>
            <a:r>
              <a:rPr lang="de-DE"/>
              <a:t>, </a:t>
            </a:r>
            <a:r>
              <a:rPr lang="de-DE" err="1"/>
              <a:t>consectetuer</a:t>
            </a:r>
            <a:r>
              <a:rPr lang="de-DE"/>
              <a:t> </a:t>
            </a:r>
            <a:r>
              <a:rPr lang="de-DE" err="1"/>
              <a:t>adipiscing</a:t>
            </a:r>
            <a:r>
              <a:rPr lang="de-DE"/>
              <a:t> </a:t>
            </a:r>
            <a:r>
              <a:rPr lang="de-DE" err="1"/>
              <a:t>elit</a:t>
            </a:r>
            <a:r>
              <a:rPr lang="de-DE"/>
              <a:t>, </a:t>
            </a:r>
            <a:r>
              <a:rPr lang="de-DE" err="1"/>
              <a:t>sed</a:t>
            </a:r>
            <a:r>
              <a:rPr lang="de-DE"/>
              <a:t> </a:t>
            </a:r>
            <a:r>
              <a:rPr lang="de-DE" err="1"/>
              <a:t>diam</a:t>
            </a:r>
            <a:r>
              <a:rPr lang="de-DE"/>
              <a:t>.</a:t>
            </a:r>
          </a:p>
        </p:txBody>
      </p:sp>
      <p:sp>
        <p:nvSpPr>
          <p:cNvPr id="34" name="Bildplatzhalter 17">
            <a:extLst>
              <a:ext uri="{FF2B5EF4-FFF2-40B4-BE49-F238E27FC236}">
                <a16:creationId xmlns:a16="http://schemas.microsoft.com/office/drawing/2014/main" id="{49F7DD11-9F00-0A47-BCD1-D41F45E5C89F}"/>
              </a:ext>
            </a:extLst>
          </p:cNvPr>
          <p:cNvSpPr>
            <a:spLocks noGrp="1"/>
          </p:cNvSpPr>
          <p:nvPr>
            <p:ph type="pic" sz="quarter" idx="34" hasCustomPrompt="1"/>
          </p:nvPr>
        </p:nvSpPr>
        <p:spPr>
          <a:xfrm>
            <a:off x="7489768" y="1632428"/>
            <a:ext cx="1260000" cy="1260000"/>
          </a:xfrm>
          <a:blipFill>
            <a:blip r:embed="rId2"/>
            <a:stretch>
              <a:fillRect/>
            </a:stretch>
          </a:blipFill>
        </p:spPr>
        <p:txBody>
          <a:bodyPr/>
          <a:lstStyle/>
          <a:p>
            <a:r>
              <a:rPr lang="de-DE"/>
              <a:t> </a:t>
            </a:r>
          </a:p>
        </p:txBody>
      </p:sp>
      <p:sp>
        <p:nvSpPr>
          <p:cNvPr id="35" name="Textplatzhalter 8">
            <a:extLst>
              <a:ext uri="{FF2B5EF4-FFF2-40B4-BE49-F238E27FC236}">
                <a16:creationId xmlns:a16="http://schemas.microsoft.com/office/drawing/2014/main" id="{7E15BB0C-105F-E94A-ADB1-32477567F146}"/>
              </a:ext>
            </a:extLst>
          </p:cNvPr>
          <p:cNvSpPr>
            <a:spLocks noGrp="1"/>
          </p:cNvSpPr>
          <p:nvPr>
            <p:ph type="body" sz="quarter" idx="35" hasCustomPrompt="1"/>
          </p:nvPr>
        </p:nvSpPr>
        <p:spPr>
          <a:xfrm>
            <a:off x="7055994" y="2789951"/>
            <a:ext cx="2111412" cy="300535"/>
          </a:xfrm>
        </p:spPr>
        <p:txBody>
          <a:bodyPr>
            <a:normAutofit/>
          </a:bodyPr>
          <a:lstStyle>
            <a:lvl1pPr algn="ctr">
              <a:defRPr/>
            </a:lvl1pPr>
            <a:lvl4pPr algn="l">
              <a:defRPr lang="de-DE" dirty="0"/>
            </a:lvl4pPr>
            <a:lvl5pPr marL="7938" marR="0" indent="0" algn="ctr" defTabSz="914400" rtl="0" eaLnBrk="1" fontAlgn="auto" latinLnBrk="0" hangingPunct="1">
              <a:lnSpc>
                <a:spcPct val="90000"/>
              </a:lnSpc>
              <a:spcBef>
                <a:spcPts val="500"/>
              </a:spcBef>
              <a:spcAft>
                <a:spcPts val="0"/>
              </a:spcAft>
              <a:buClrTx/>
              <a:buSzTx/>
              <a:buFontTx/>
              <a:buNone/>
              <a:tabLst/>
              <a:defRPr lang="de-DE" b="1" dirty="0"/>
            </a:lvl5pPr>
            <a:lvl6pPr marL="7938" indent="-7938" algn="ctr">
              <a:tabLst/>
              <a:defRPr lang="de-DE" b="1" dirty="0" smtClean="0"/>
            </a:lvl6pPr>
            <a:lvl7pPr>
              <a:defRPr lang="de-DE" dirty="0" smtClean="0"/>
            </a:lvl7pPr>
          </a:lstStyle>
          <a:p>
            <a:pPr lvl="5"/>
            <a:r>
              <a:rPr lang="de-DE"/>
              <a:t>KPI Titel</a:t>
            </a:r>
          </a:p>
        </p:txBody>
      </p:sp>
      <p:sp>
        <p:nvSpPr>
          <p:cNvPr id="36" name="Textplatzhalter 9">
            <a:extLst>
              <a:ext uri="{FF2B5EF4-FFF2-40B4-BE49-F238E27FC236}">
                <a16:creationId xmlns:a16="http://schemas.microsoft.com/office/drawing/2014/main" id="{0A925CAF-A230-C24F-98A4-3B263E74C7D2}"/>
              </a:ext>
            </a:extLst>
          </p:cNvPr>
          <p:cNvSpPr>
            <a:spLocks noGrp="1"/>
          </p:cNvSpPr>
          <p:nvPr>
            <p:ph type="body" sz="quarter" idx="36" hasCustomPrompt="1"/>
          </p:nvPr>
        </p:nvSpPr>
        <p:spPr>
          <a:xfrm>
            <a:off x="7028213" y="2015092"/>
            <a:ext cx="2155972" cy="495300"/>
          </a:xfrm>
        </p:spPr>
        <p:txBody>
          <a:bodyPr anchor="ctr"/>
          <a:lstStyle>
            <a:lvl3pPr algn="ctr">
              <a:defRPr b="1">
                <a:solidFill>
                  <a:schemeClr val="accent1"/>
                </a:solidFill>
              </a:defRPr>
            </a:lvl3pPr>
          </a:lstStyle>
          <a:p>
            <a:pPr lvl="2"/>
            <a:r>
              <a:rPr lang="de-DE"/>
              <a:t>00</a:t>
            </a:r>
          </a:p>
        </p:txBody>
      </p:sp>
      <p:sp>
        <p:nvSpPr>
          <p:cNvPr id="37" name="Textplatzhalter 8">
            <a:extLst>
              <a:ext uri="{FF2B5EF4-FFF2-40B4-BE49-F238E27FC236}">
                <a16:creationId xmlns:a16="http://schemas.microsoft.com/office/drawing/2014/main" id="{28935160-FCB1-244C-A327-83EE25A3FF0A}"/>
              </a:ext>
            </a:extLst>
          </p:cNvPr>
          <p:cNvSpPr>
            <a:spLocks noGrp="1"/>
          </p:cNvSpPr>
          <p:nvPr>
            <p:ph type="body" sz="quarter" idx="37" hasCustomPrompt="1"/>
          </p:nvPr>
        </p:nvSpPr>
        <p:spPr>
          <a:xfrm>
            <a:off x="7039216" y="3100343"/>
            <a:ext cx="2144968" cy="607591"/>
          </a:xfrm>
        </p:spPr>
        <p:txBody>
          <a:bodyPr/>
          <a:lstStyle>
            <a:lvl1pPr algn="ctr">
              <a:defRPr/>
            </a:lvl1pPr>
            <a:lvl4pPr algn="l">
              <a:defRPr lang="de-DE" dirty="0"/>
            </a:lvl4pPr>
            <a:lvl5pPr marL="7938" marR="0" indent="0" algn="l" defTabSz="914400" rtl="0" eaLnBrk="1" fontAlgn="auto" latinLnBrk="0" hangingPunct="1">
              <a:lnSpc>
                <a:spcPct val="90000"/>
              </a:lnSpc>
              <a:spcBef>
                <a:spcPts val="500"/>
              </a:spcBef>
              <a:spcAft>
                <a:spcPts val="0"/>
              </a:spcAft>
              <a:buClrTx/>
              <a:buSzTx/>
              <a:buFontTx/>
              <a:buNone/>
              <a:tabLst/>
              <a:defRPr lang="de-DE" b="1" dirty="0"/>
            </a:lvl5pPr>
            <a:lvl6pPr>
              <a:defRPr sz="1800"/>
            </a:lvl6pPr>
            <a:lvl7pPr>
              <a:defRPr sz="1600"/>
            </a:lvl7pPr>
            <a:lvl8pPr marL="7938" indent="0" algn="ctr">
              <a:tabLst/>
              <a:defRPr/>
            </a:lvl8pPr>
          </a:lstStyle>
          <a:p>
            <a:pPr lvl="7"/>
            <a:r>
              <a:rPr lang="de-DE"/>
              <a:t>Beschreibung — </a:t>
            </a:r>
            <a:r>
              <a:rPr lang="de-DE" err="1"/>
              <a:t>Lorem</a:t>
            </a:r>
            <a:r>
              <a:rPr lang="de-DE"/>
              <a:t> </a:t>
            </a:r>
            <a:r>
              <a:rPr lang="de-DE" err="1"/>
              <a:t>ipsum</a:t>
            </a:r>
            <a:r>
              <a:rPr lang="de-DE"/>
              <a:t> </a:t>
            </a:r>
            <a:r>
              <a:rPr lang="de-DE" err="1"/>
              <a:t>dolor</a:t>
            </a:r>
            <a:r>
              <a:rPr lang="de-DE"/>
              <a:t> </a:t>
            </a:r>
            <a:r>
              <a:rPr lang="de-DE" err="1"/>
              <a:t>sit</a:t>
            </a:r>
            <a:r>
              <a:rPr lang="de-DE"/>
              <a:t> </a:t>
            </a:r>
            <a:r>
              <a:rPr lang="de-DE" err="1"/>
              <a:t>amet</a:t>
            </a:r>
            <a:r>
              <a:rPr lang="de-DE"/>
              <a:t>, </a:t>
            </a:r>
            <a:r>
              <a:rPr lang="de-DE" err="1"/>
              <a:t>consectetuer</a:t>
            </a:r>
            <a:r>
              <a:rPr lang="de-DE"/>
              <a:t> </a:t>
            </a:r>
            <a:r>
              <a:rPr lang="de-DE" err="1"/>
              <a:t>adipiscing</a:t>
            </a:r>
            <a:r>
              <a:rPr lang="de-DE"/>
              <a:t> </a:t>
            </a:r>
            <a:r>
              <a:rPr lang="de-DE" err="1"/>
              <a:t>elit</a:t>
            </a:r>
            <a:r>
              <a:rPr lang="de-DE"/>
              <a:t>, </a:t>
            </a:r>
            <a:r>
              <a:rPr lang="de-DE" err="1"/>
              <a:t>sed</a:t>
            </a:r>
            <a:r>
              <a:rPr lang="de-DE"/>
              <a:t> </a:t>
            </a:r>
            <a:r>
              <a:rPr lang="de-DE" err="1"/>
              <a:t>diam</a:t>
            </a:r>
            <a:r>
              <a:rPr lang="de-DE"/>
              <a:t>.</a:t>
            </a:r>
          </a:p>
        </p:txBody>
      </p:sp>
      <p:sp>
        <p:nvSpPr>
          <p:cNvPr id="38" name="Bildplatzhalter 17">
            <a:extLst>
              <a:ext uri="{FF2B5EF4-FFF2-40B4-BE49-F238E27FC236}">
                <a16:creationId xmlns:a16="http://schemas.microsoft.com/office/drawing/2014/main" id="{BF581FB7-40CB-694E-8CDC-F29218AAB234}"/>
              </a:ext>
            </a:extLst>
          </p:cNvPr>
          <p:cNvSpPr>
            <a:spLocks noGrp="1"/>
          </p:cNvSpPr>
          <p:nvPr>
            <p:ph type="pic" sz="quarter" idx="38" hasCustomPrompt="1"/>
          </p:nvPr>
        </p:nvSpPr>
        <p:spPr>
          <a:xfrm>
            <a:off x="9659383" y="1632428"/>
            <a:ext cx="1260000" cy="1260000"/>
          </a:xfrm>
          <a:blipFill>
            <a:blip r:embed="rId2"/>
            <a:stretch>
              <a:fillRect/>
            </a:stretch>
          </a:blipFill>
        </p:spPr>
        <p:txBody>
          <a:bodyPr/>
          <a:lstStyle/>
          <a:p>
            <a:r>
              <a:rPr lang="de-DE"/>
              <a:t> </a:t>
            </a:r>
          </a:p>
        </p:txBody>
      </p:sp>
      <p:sp>
        <p:nvSpPr>
          <p:cNvPr id="39" name="Textplatzhalter 8">
            <a:extLst>
              <a:ext uri="{FF2B5EF4-FFF2-40B4-BE49-F238E27FC236}">
                <a16:creationId xmlns:a16="http://schemas.microsoft.com/office/drawing/2014/main" id="{6131FD65-881D-214D-9427-61453CE1132C}"/>
              </a:ext>
            </a:extLst>
          </p:cNvPr>
          <p:cNvSpPr>
            <a:spLocks noGrp="1"/>
          </p:cNvSpPr>
          <p:nvPr>
            <p:ph type="body" sz="quarter" idx="39" hasCustomPrompt="1"/>
          </p:nvPr>
        </p:nvSpPr>
        <p:spPr>
          <a:xfrm>
            <a:off x="9225609" y="2789951"/>
            <a:ext cx="2111412" cy="300535"/>
          </a:xfrm>
        </p:spPr>
        <p:txBody>
          <a:bodyPr>
            <a:normAutofit/>
          </a:bodyPr>
          <a:lstStyle>
            <a:lvl1pPr algn="ctr">
              <a:defRPr/>
            </a:lvl1pPr>
            <a:lvl4pPr algn="l">
              <a:defRPr lang="de-DE" dirty="0"/>
            </a:lvl4pPr>
            <a:lvl5pPr marL="7938" marR="0" indent="0" algn="ctr" defTabSz="914400" rtl="0" eaLnBrk="1" fontAlgn="auto" latinLnBrk="0" hangingPunct="1">
              <a:lnSpc>
                <a:spcPct val="90000"/>
              </a:lnSpc>
              <a:spcBef>
                <a:spcPts val="500"/>
              </a:spcBef>
              <a:spcAft>
                <a:spcPts val="0"/>
              </a:spcAft>
              <a:buClrTx/>
              <a:buSzTx/>
              <a:buFontTx/>
              <a:buNone/>
              <a:tabLst/>
              <a:defRPr lang="de-DE" b="1" dirty="0"/>
            </a:lvl5pPr>
            <a:lvl6pPr marL="7938" indent="-7938" algn="ctr">
              <a:tabLst/>
              <a:defRPr lang="de-DE" b="1" dirty="0" smtClean="0"/>
            </a:lvl6pPr>
            <a:lvl7pPr>
              <a:defRPr lang="de-DE" dirty="0" smtClean="0"/>
            </a:lvl7pPr>
          </a:lstStyle>
          <a:p>
            <a:pPr lvl="5"/>
            <a:r>
              <a:rPr lang="de-DE"/>
              <a:t>KPI Titel</a:t>
            </a:r>
          </a:p>
        </p:txBody>
      </p:sp>
      <p:sp>
        <p:nvSpPr>
          <p:cNvPr id="41" name="Textplatzhalter 9">
            <a:extLst>
              <a:ext uri="{FF2B5EF4-FFF2-40B4-BE49-F238E27FC236}">
                <a16:creationId xmlns:a16="http://schemas.microsoft.com/office/drawing/2014/main" id="{D0586889-A64B-B84A-8EBC-E03DA888644D}"/>
              </a:ext>
            </a:extLst>
          </p:cNvPr>
          <p:cNvSpPr>
            <a:spLocks noGrp="1"/>
          </p:cNvSpPr>
          <p:nvPr>
            <p:ph type="body" sz="quarter" idx="40" hasCustomPrompt="1"/>
          </p:nvPr>
        </p:nvSpPr>
        <p:spPr>
          <a:xfrm>
            <a:off x="9197828" y="2015092"/>
            <a:ext cx="2155972" cy="495300"/>
          </a:xfrm>
        </p:spPr>
        <p:txBody>
          <a:bodyPr anchor="ctr"/>
          <a:lstStyle>
            <a:lvl3pPr algn="ctr">
              <a:defRPr b="1">
                <a:solidFill>
                  <a:schemeClr val="accent1"/>
                </a:solidFill>
              </a:defRPr>
            </a:lvl3pPr>
          </a:lstStyle>
          <a:p>
            <a:pPr lvl="2"/>
            <a:r>
              <a:rPr lang="de-DE"/>
              <a:t>00</a:t>
            </a:r>
          </a:p>
        </p:txBody>
      </p:sp>
      <p:sp>
        <p:nvSpPr>
          <p:cNvPr id="42" name="Textplatzhalter 8">
            <a:extLst>
              <a:ext uri="{FF2B5EF4-FFF2-40B4-BE49-F238E27FC236}">
                <a16:creationId xmlns:a16="http://schemas.microsoft.com/office/drawing/2014/main" id="{49BBD5DD-3A60-E64C-8D05-142954B5EDFE}"/>
              </a:ext>
            </a:extLst>
          </p:cNvPr>
          <p:cNvSpPr>
            <a:spLocks noGrp="1"/>
          </p:cNvSpPr>
          <p:nvPr>
            <p:ph type="body" sz="quarter" idx="41" hasCustomPrompt="1"/>
          </p:nvPr>
        </p:nvSpPr>
        <p:spPr>
          <a:xfrm>
            <a:off x="9208831" y="3100343"/>
            <a:ext cx="2144968" cy="607591"/>
          </a:xfrm>
        </p:spPr>
        <p:txBody>
          <a:bodyPr/>
          <a:lstStyle>
            <a:lvl1pPr algn="ctr">
              <a:defRPr/>
            </a:lvl1pPr>
            <a:lvl4pPr algn="l">
              <a:defRPr lang="de-DE" dirty="0"/>
            </a:lvl4pPr>
            <a:lvl5pPr marL="7938" marR="0" indent="0" algn="l" defTabSz="914400" rtl="0" eaLnBrk="1" fontAlgn="auto" latinLnBrk="0" hangingPunct="1">
              <a:lnSpc>
                <a:spcPct val="90000"/>
              </a:lnSpc>
              <a:spcBef>
                <a:spcPts val="500"/>
              </a:spcBef>
              <a:spcAft>
                <a:spcPts val="0"/>
              </a:spcAft>
              <a:buClrTx/>
              <a:buSzTx/>
              <a:buFontTx/>
              <a:buNone/>
              <a:tabLst/>
              <a:defRPr lang="de-DE" b="1" dirty="0"/>
            </a:lvl5pPr>
            <a:lvl6pPr>
              <a:defRPr sz="1800"/>
            </a:lvl6pPr>
            <a:lvl7pPr>
              <a:defRPr sz="1600"/>
            </a:lvl7pPr>
            <a:lvl8pPr marL="7938" indent="0" algn="ctr">
              <a:tabLst/>
              <a:defRPr/>
            </a:lvl8pPr>
          </a:lstStyle>
          <a:p>
            <a:pPr lvl="7"/>
            <a:r>
              <a:rPr lang="de-DE"/>
              <a:t>Beschreibung — </a:t>
            </a:r>
            <a:r>
              <a:rPr lang="de-DE" err="1"/>
              <a:t>Lorem</a:t>
            </a:r>
            <a:r>
              <a:rPr lang="de-DE"/>
              <a:t> </a:t>
            </a:r>
            <a:r>
              <a:rPr lang="de-DE" err="1"/>
              <a:t>ipsum</a:t>
            </a:r>
            <a:r>
              <a:rPr lang="de-DE"/>
              <a:t> </a:t>
            </a:r>
            <a:r>
              <a:rPr lang="de-DE" err="1"/>
              <a:t>dolor</a:t>
            </a:r>
            <a:r>
              <a:rPr lang="de-DE"/>
              <a:t> </a:t>
            </a:r>
            <a:r>
              <a:rPr lang="de-DE" err="1"/>
              <a:t>sit</a:t>
            </a:r>
            <a:r>
              <a:rPr lang="de-DE"/>
              <a:t> </a:t>
            </a:r>
            <a:r>
              <a:rPr lang="de-DE" err="1"/>
              <a:t>amet</a:t>
            </a:r>
            <a:r>
              <a:rPr lang="de-DE"/>
              <a:t>, </a:t>
            </a:r>
            <a:r>
              <a:rPr lang="de-DE" err="1"/>
              <a:t>consectetuer</a:t>
            </a:r>
            <a:r>
              <a:rPr lang="de-DE"/>
              <a:t> </a:t>
            </a:r>
            <a:r>
              <a:rPr lang="de-DE" err="1"/>
              <a:t>adipiscing</a:t>
            </a:r>
            <a:r>
              <a:rPr lang="de-DE"/>
              <a:t> </a:t>
            </a:r>
            <a:r>
              <a:rPr lang="de-DE" err="1"/>
              <a:t>elit</a:t>
            </a:r>
            <a:r>
              <a:rPr lang="de-DE"/>
              <a:t>, </a:t>
            </a:r>
            <a:r>
              <a:rPr lang="de-DE" err="1"/>
              <a:t>sed</a:t>
            </a:r>
            <a:r>
              <a:rPr lang="de-DE"/>
              <a:t> </a:t>
            </a:r>
            <a:r>
              <a:rPr lang="de-DE" err="1"/>
              <a:t>diam</a:t>
            </a:r>
            <a:r>
              <a:rPr lang="de-DE"/>
              <a:t>.</a:t>
            </a:r>
          </a:p>
        </p:txBody>
      </p:sp>
      <p:sp>
        <p:nvSpPr>
          <p:cNvPr id="43" name="Bildplatzhalter 17">
            <a:extLst>
              <a:ext uri="{FF2B5EF4-FFF2-40B4-BE49-F238E27FC236}">
                <a16:creationId xmlns:a16="http://schemas.microsoft.com/office/drawing/2014/main" id="{BE279DE8-502D-BD49-9411-5697A0ED5EC9}"/>
              </a:ext>
            </a:extLst>
          </p:cNvPr>
          <p:cNvSpPr>
            <a:spLocks noGrp="1"/>
          </p:cNvSpPr>
          <p:nvPr>
            <p:ph type="pic" sz="quarter" idx="42" hasCustomPrompt="1"/>
          </p:nvPr>
        </p:nvSpPr>
        <p:spPr>
          <a:xfrm>
            <a:off x="5342314" y="3689828"/>
            <a:ext cx="1260000" cy="1260000"/>
          </a:xfrm>
          <a:blipFill>
            <a:blip r:embed="rId2"/>
            <a:stretch>
              <a:fillRect/>
            </a:stretch>
          </a:blipFill>
        </p:spPr>
        <p:txBody>
          <a:bodyPr/>
          <a:lstStyle/>
          <a:p>
            <a:r>
              <a:rPr lang="de-DE"/>
              <a:t> </a:t>
            </a:r>
          </a:p>
        </p:txBody>
      </p:sp>
      <p:sp>
        <p:nvSpPr>
          <p:cNvPr id="44" name="Textplatzhalter 8">
            <a:extLst>
              <a:ext uri="{FF2B5EF4-FFF2-40B4-BE49-F238E27FC236}">
                <a16:creationId xmlns:a16="http://schemas.microsoft.com/office/drawing/2014/main" id="{5C1BDC6B-C092-564F-845F-C3F8FE2708DC}"/>
              </a:ext>
            </a:extLst>
          </p:cNvPr>
          <p:cNvSpPr>
            <a:spLocks noGrp="1"/>
          </p:cNvSpPr>
          <p:nvPr>
            <p:ph type="body" sz="quarter" idx="43" hasCustomPrompt="1"/>
          </p:nvPr>
        </p:nvSpPr>
        <p:spPr>
          <a:xfrm>
            <a:off x="4908540" y="4847351"/>
            <a:ext cx="2111412" cy="300535"/>
          </a:xfrm>
        </p:spPr>
        <p:txBody>
          <a:bodyPr>
            <a:normAutofit/>
          </a:bodyPr>
          <a:lstStyle>
            <a:lvl1pPr algn="ctr">
              <a:defRPr/>
            </a:lvl1pPr>
            <a:lvl4pPr algn="l">
              <a:defRPr lang="de-DE" dirty="0"/>
            </a:lvl4pPr>
            <a:lvl5pPr marL="7938" marR="0" indent="0" algn="ctr" defTabSz="914400" rtl="0" eaLnBrk="1" fontAlgn="auto" latinLnBrk="0" hangingPunct="1">
              <a:lnSpc>
                <a:spcPct val="90000"/>
              </a:lnSpc>
              <a:spcBef>
                <a:spcPts val="500"/>
              </a:spcBef>
              <a:spcAft>
                <a:spcPts val="0"/>
              </a:spcAft>
              <a:buClrTx/>
              <a:buSzTx/>
              <a:buFontTx/>
              <a:buNone/>
              <a:tabLst/>
              <a:defRPr lang="de-DE" b="1" dirty="0"/>
            </a:lvl5pPr>
            <a:lvl6pPr marL="7938" indent="-7938" algn="ctr">
              <a:tabLst/>
              <a:defRPr lang="de-DE" b="1" dirty="0" smtClean="0"/>
            </a:lvl6pPr>
            <a:lvl7pPr>
              <a:defRPr lang="de-DE" dirty="0" smtClean="0"/>
            </a:lvl7pPr>
          </a:lstStyle>
          <a:p>
            <a:pPr lvl="5"/>
            <a:r>
              <a:rPr lang="de-DE"/>
              <a:t>KPI Titel</a:t>
            </a:r>
          </a:p>
        </p:txBody>
      </p:sp>
      <p:sp>
        <p:nvSpPr>
          <p:cNvPr id="45" name="Textplatzhalter 9">
            <a:extLst>
              <a:ext uri="{FF2B5EF4-FFF2-40B4-BE49-F238E27FC236}">
                <a16:creationId xmlns:a16="http://schemas.microsoft.com/office/drawing/2014/main" id="{2305F7A6-933A-A949-8F4E-E04795F11B92}"/>
              </a:ext>
            </a:extLst>
          </p:cNvPr>
          <p:cNvSpPr>
            <a:spLocks noGrp="1"/>
          </p:cNvSpPr>
          <p:nvPr>
            <p:ph type="body" sz="quarter" idx="44" hasCustomPrompt="1"/>
          </p:nvPr>
        </p:nvSpPr>
        <p:spPr>
          <a:xfrm>
            <a:off x="4880759" y="4072492"/>
            <a:ext cx="2155972" cy="495300"/>
          </a:xfrm>
        </p:spPr>
        <p:txBody>
          <a:bodyPr anchor="ctr"/>
          <a:lstStyle>
            <a:lvl3pPr algn="ctr">
              <a:defRPr b="1">
                <a:solidFill>
                  <a:schemeClr val="accent1"/>
                </a:solidFill>
              </a:defRPr>
            </a:lvl3pPr>
          </a:lstStyle>
          <a:p>
            <a:pPr lvl="2"/>
            <a:r>
              <a:rPr lang="de-DE"/>
              <a:t>00</a:t>
            </a:r>
          </a:p>
        </p:txBody>
      </p:sp>
      <p:sp>
        <p:nvSpPr>
          <p:cNvPr id="46" name="Textplatzhalter 8">
            <a:extLst>
              <a:ext uri="{FF2B5EF4-FFF2-40B4-BE49-F238E27FC236}">
                <a16:creationId xmlns:a16="http://schemas.microsoft.com/office/drawing/2014/main" id="{2A4FFB99-5476-AE48-8F6B-D6732B13E6A5}"/>
              </a:ext>
            </a:extLst>
          </p:cNvPr>
          <p:cNvSpPr>
            <a:spLocks noGrp="1"/>
          </p:cNvSpPr>
          <p:nvPr>
            <p:ph type="body" sz="quarter" idx="45" hasCustomPrompt="1"/>
          </p:nvPr>
        </p:nvSpPr>
        <p:spPr>
          <a:xfrm>
            <a:off x="4891762" y="5157743"/>
            <a:ext cx="2144968" cy="607591"/>
          </a:xfrm>
        </p:spPr>
        <p:txBody>
          <a:bodyPr/>
          <a:lstStyle>
            <a:lvl1pPr algn="ctr">
              <a:defRPr/>
            </a:lvl1pPr>
            <a:lvl4pPr algn="l">
              <a:defRPr lang="de-DE" dirty="0"/>
            </a:lvl4pPr>
            <a:lvl5pPr marL="7938" marR="0" indent="0" algn="l" defTabSz="914400" rtl="0" eaLnBrk="1" fontAlgn="auto" latinLnBrk="0" hangingPunct="1">
              <a:lnSpc>
                <a:spcPct val="90000"/>
              </a:lnSpc>
              <a:spcBef>
                <a:spcPts val="500"/>
              </a:spcBef>
              <a:spcAft>
                <a:spcPts val="0"/>
              </a:spcAft>
              <a:buClrTx/>
              <a:buSzTx/>
              <a:buFontTx/>
              <a:buNone/>
              <a:tabLst/>
              <a:defRPr lang="de-DE" b="1" dirty="0"/>
            </a:lvl5pPr>
            <a:lvl6pPr>
              <a:defRPr sz="1800"/>
            </a:lvl6pPr>
            <a:lvl7pPr>
              <a:defRPr sz="1600"/>
            </a:lvl7pPr>
            <a:lvl8pPr marL="7938" indent="0" algn="ctr">
              <a:tabLst/>
              <a:defRPr/>
            </a:lvl8pPr>
          </a:lstStyle>
          <a:p>
            <a:pPr lvl="7"/>
            <a:r>
              <a:rPr lang="de-DE"/>
              <a:t>Beschreibung — </a:t>
            </a:r>
            <a:r>
              <a:rPr lang="de-DE" err="1"/>
              <a:t>Lorem</a:t>
            </a:r>
            <a:r>
              <a:rPr lang="de-DE"/>
              <a:t> </a:t>
            </a:r>
            <a:r>
              <a:rPr lang="de-DE" err="1"/>
              <a:t>ipsum</a:t>
            </a:r>
            <a:r>
              <a:rPr lang="de-DE"/>
              <a:t> </a:t>
            </a:r>
            <a:r>
              <a:rPr lang="de-DE" err="1"/>
              <a:t>dolor</a:t>
            </a:r>
            <a:r>
              <a:rPr lang="de-DE"/>
              <a:t> </a:t>
            </a:r>
            <a:r>
              <a:rPr lang="de-DE" err="1"/>
              <a:t>sit</a:t>
            </a:r>
            <a:r>
              <a:rPr lang="de-DE"/>
              <a:t> </a:t>
            </a:r>
            <a:r>
              <a:rPr lang="de-DE" err="1"/>
              <a:t>amet</a:t>
            </a:r>
            <a:r>
              <a:rPr lang="de-DE"/>
              <a:t>, </a:t>
            </a:r>
            <a:r>
              <a:rPr lang="de-DE" err="1"/>
              <a:t>consectetuer</a:t>
            </a:r>
            <a:r>
              <a:rPr lang="de-DE"/>
              <a:t> </a:t>
            </a:r>
            <a:r>
              <a:rPr lang="de-DE" err="1"/>
              <a:t>adipiscing</a:t>
            </a:r>
            <a:r>
              <a:rPr lang="de-DE"/>
              <a:t> </a:t>
            </a:r>
            <a:r>
              <a:rPr lang="de-DE" err="1"/>
              <a:t>elit</a:t>
            </a:r>
            <a:r>
              <a:rPr lang="de-DE"/>
              <a:t>, </a:t>
            </a:r>
            <a:r>
              <a:rPr lang="de-DE" err="1"/>
              <a:t>sed</a:t>
            </a:r>
            <a:r>
              <a:rPr lang="de-DE"/>
              <a:t> </a:t>
            </a:r>
            <a:r>
              <a:rPr lang="de-DE" err="1"/>
              <a:t>diam</a:t>
            </a:r>
            <a:r>
              <a:rPr lang="de-DE"/>
              <a:t>.</a:t>
            </a:r>
          </a:p>
        </p:txBody>
      </p:sp>
      <p:sp>
        <p:nvSpPr>
          <p:cNvPr id="47" name="Bildplatzhalter 17">
            <a:extLst>
              <a:ext uri="{FF2B5EF4-FFF2-40B4-BE49-F238E27FC236}">
                <a16:creationId xmlns:a16="http://schemas.microsoft.com/office/drawing/2014/main" id="{6581C2B7-B1C7-A547-AF30-A07176FB12A7}"/>
              </a:ext>
            </a:extLst>
          </p:cNvPr>
          <p:cNvSpPr>
            <a:spLocks noGrp="1"/>
          </p:cNvSpPr>
          <p:nvPr>
            <p:ph type="pic" sz="quarter" idx="46" hasCustomPrompt="1"/>
          </p:nvPr>
        </p:nvSpPr>
        <p:spPr>
          <a:xfrm>
            <a:off x="7489768" y="3689828"/>
            <a:ext cx="1260000" cy="1260000"/>
          </a:xfrm>
          <a:blipFill>
            <a:blip r:embed="rId2"/>
            <a:stretch>
              <a:fillRect/>
            </a:stretch>
          </a:blipFill>
        </p:spPr>
        <p:txBody>
          <a:bodyPr/>
          <a:lstStyle/>
          <a:p>
            <a:r>
              <a:rPr lang="de-DE"/>
              <a:t> </a:t>
            </a:r>
          </a:p>
        </p:txBody>
      </p:sp>
      <p:sp>
        <p:nvSpPr>
          <p:cNvPr id="48" name="Textplatzhalter 8">
            <a:extLst>
              <a:ext uri="{FF2B5EF4-FFF2-40B4-BE49-F238E27FC236}">
                <a16:creationId xmlns:a16="http://schemas.microsoft.com/office/drawing/2014/main" id="{50072CF3-D271-1F47-B947-ABCAAA234FE3}"/>
              </a:ext>
            </a:extLst>
          </p:cNvPr>
          <p:cNvSpPr>
            <a:spLocks noGrp="1"/>
          </p:cNvSpPr>
          <p:nvPr>
            <p:ph type="body" sz="quarter" idx="47" hasCustomPrompt="1"/>
          </p:nvPr>
        </p:nvSpPr>
        <p:spPr>
          <a:xfrm>
            <a:off x="7055994" y="4847351"/>
            <a:ext cx="2111412" cy="300535"/>
          </a:xfrm>
        </p:spPr>
        <p:txBody>
          <a:bodyPr>
            <a:normAutofit/>
          </a:bodyPr>
          <a:lstStyle>
            <a:lvl1pPr algn="ctr">
              <a:defRPr/>
            </a:lvl1pPr>
            <a:lvl4pPr algn="l">
              <a:defRPr lang="de-DE" dirty="0"/>
            </a:lvl4pPr>
            <a:lvl5pPr marL="7938" marR="0" indent="0" algn="ctr" defTabSz="914400" rtl="0" eaLnBrk="1" fontAlgn="auto" latinLnBrk="0" hangingPunct="1">
              <a:lnSpc>
                <a:spcPct val="90000"/>
              </a:lnSpc>
              <a:spcBef>
                <a:spcPts val="500"/>
              </a:spcBef>
              <a:spcAft>
                <a:spcPts val="0"/>
              </a:spcAft>
              <a:buClrTx/>
              <a:buSzTx/>
              <a:buFontTx/>
              <a:buNone/>
              <a:tabLst/>
              <a:defRPr lang="de-DE" b="1" dirty="0"/>
            </a:lvl5pPr>
            <a:lvl6pPr marL="7938" indent="-7938" algn="ctr">
              <a:tabLst/>
              <a:defRPr lang="de-DE" b="1" dirty="0" smtClean="0"/>
            </a:lvl6pPr>
            <a:lvl7pPr>
              <a:defRPr lang="de-DE" dirty="0" smtClean="0"/>
            </a:lvl7pPr>
          </a:lstStyle>
          <a:p>
            <a:pPr lvl="5"/>
            <a:r>
              <a:rPr lang="de-DE"/>
              <a:t>KPI Titel</a:t>
            </a:r>
          </a:p>
        </p:txBody>
      </p:sp>
      <p:sp>
        <p:nvSpPr>
          <p:cNvPr id="49" name="Textplatzhalter 9">
            <a:extLst>
              <a:ext uri="{FF2B5EF4-FFF2-40B4-BE49-F238E27FC236}">
                <a16:creationId xmlns:a16="http://schemas.microsoft.com/office/drawing/2014/main" id="{7581B3BF-080A-B249-A363-3CD3FE9C65F9}"/>
              </a:ext>
            </a:extLst>
          </p:cNvPr>
          <p:cNvSpPr>
            <a:spLocks noGrp="1"/>
          </p:cNvSpPr>
          <p:nvPr>
            <p:ph type="body" sz="quarter" idx="48" hasCustomPrompt="1"/>
          </p:nvPr>
        </p:nvSpPr>
        <p:spPr>
          <a:xfrm>
            <a:off x="7028213" y="4072492"/>
            <a:ext cx="2155972" cy="495300"/>
          </a:xfrm>
        </p:spPr>
        <p:txBody>
          <a:bodyPr anchor="ctr"/>
          <a:lstStyle>
            <a:lvl3pPr algn="ctr">
              <a:defRPr b="1">
                <a:solidFill>
                  <a:schemeClr val="accent1"/>
                </a:solidFill>
              </a:defRPr>
            </a:lvl3pPr>
          </a:lstStyle>
          <a:p>
            <a:pPr lvl="2"/>
            <a:r>
              <a:rPr lang="de-DE"/>
              <a:t>00</a:t>
            </a:r>
          </a:p>
        </p:txBody>
      </p:sp>
      <p:sp>
        <p:nvSpPr>
          <p:cNvPr id="50" name="Textplatzhalter 8">
            <a:extLst>
              <a:ext uri="{FF2B5EF4-FFF2-40B4-BE49-F238E27FC236}">
                <a16:creationId xmlns:a16="http://schemas.microsoft.com/office/drawing/2014/main" id="{DA80706C-721E-2647-BE77-65079B626A7D}"/>
              </a:ext>
            </a:extLst>
          </p:cNvPr>
          <p:cNvSpPr>
            <a:spLocks noGrp="1"/>
          </p:cNvSpPr>
          <p:nvPr>
            <p:ph type="body" sz="quarter" idx="49" hasCustomPrompt="1"/>
          </p:nvPr>
        </p:nvSpPr>
        <p:spPr>
          <a:xfrm>
            <a:off x="7039216" y="5157743"/>
            <a:ext cx="2144968" cy="607591"/>
          </a:xfrm>
        </p:spPr>
        <p:txBody>
          <a:bodyPr/>
          <a:lstStyle>
            <a:lvl1pPr algn="ctr">
              <a:defRPr/>
            </a:lvl1pPr>
            <a:lvl4pPr algn="l">
              <a:defRPr lang="de-DE" dirty="0"/>
            </a:lvl4pPr>
            <a:lvl5pPr marL="7938" marR="0" indent="0" algn="l" defTabSz="914400" rtl="0" eaLnBrk="1" fontAlgn="auto" latinLnBrk="0" hangingPunct="1">
              <a:lnSpc>
                <a:spcPct val="90000"/>
              </a:lnSpc>
              <a:spcBef>
                <a:spcPts val="500"/>
              </a:spcBef>
              <a:spcAft>
                <a:spcPts val="0"/>
              </a:spcAft>
              <a:buClrTx/>
              <a:buSzTx/>
              <a:buFontTx/>
              <a:buNone/>
              <a:tabLst/>
              <a:defRPr lang="de-DE" b="1" dirty="0"/>
            </a:lvl5pPr>
            <a:lvl6pPr>
              <a:defRPr sz="1800"/>
            </a:lvl6pPr>
            <a:lvl7pPr>
              <a:defRPr sz="1600"/>
            </a:lvl7pPr>
            <a:lvl8pPr marL="7938" indent="0" algn="ctr">
              <a:tabLst/>
              <a:defRPr/>
            </a:lvl8pPr>
          </a:lstStyle>
          <a:p>
            <a:pPr lvl="7"/>
            <a:r>
              <a:rPr lang="de-DE"/>
              <a:t>Beschreibung — </a:t>
            </a:r>
            <a:r>
              <a:rPr lang="de-DE" err="1"/>
              <a:t>Lorem</a:t>
            </a:r>
            <a:r>
              <a:rPr lang="de-DE"/>
              <a:t> </a:t>
            </a:r>
            <a:r>
              <a:rPr lang="de-DE" err="1"/>
              <a:t>ipsum</a:t>
            </a:r>
            <a:r>
              <a:rPr lang="de-DE"/>
              <a:t> </a:t>
            </a:r>
            <a:r>
              <a:rPr lang="de-DE" err="1"/>
              <a:t>dolor</a:t>
            </a:r>
            <a:r>
              <a:rPr lang="de-DE"/>
              <a:t> </a:t>
            </a:r>
            <a:r>
              <a:rPr lang="de-DE" err="1"/>
              <a:t>sit</a:t>
            </a:r>
            <a:r>
              <a:rPr lang="de-DE"/>
              <a:t> </a:t>
            </a:r>
            <a:r>
              <a:rPr lang="de-DE" err="1"/>
              <a:t>amet</a:t>
            </a:r>
            <a:r>
              <a:rPr lang="de-DE"/>
              <a:t>, </a:t>
            </a:r>
            <a:r>
              <a:rPr lang="de-DE" err="1"/>
              <a:t>consectetuer</a:t>
            </a:r>
            <a:r>
              <a:rPr lang="de-DE"/>
              <a:t> </a:t>
            </a:r>
            <a:r>
              <a:rPr lang="de-DE" err="1"/>
              <a:t>adipiscing</a:t>
            </a:r>
            <a:r>
              <a:rPr lang="de-DE"/>
              <a:t> </a:t>
            </a:r>
            <a:r>
              <a:rPr lang="de-DE" err="1"/>
              <a:t>elit</a:t>
            </a:r>
            <a:r>
              <a:rPr lang="de-DE"/>
              <a:t>, </a:t>
            </a:r>
            <a:r>
              <a:rPr lang="de-DE" err="1"/>
              <a:t>sed</a:t>
            </a:r>
            <a:r>
              <a:rPr lang="de-DE"/>
              <a:t> </a:t>
            </a:r>
            <a:r>
              <a:rPr lang="de-DE" err="1"/>
              <a:t>diam</a:t>
            </a:r>
            <a:r>
              <a:rPr lang="de-DE"/>
              <a:t>.</a:t>
            </a:r>
          </a:p>
        </p:txBody>
      </p:sp>
      <p:sp>
        <p:nvSpPr>
          <p:cNvPr id="51" name="Bildplatzhalter 17">
            <a:extLst>
              <a:ext uri="{FF2B5EF4-FFF2-40B4-BE49-F238E27FC236}">
                <a16:creationId xmlns:a16="http://schemas.microsoft.com/office/drawing/2014/main" id="{5147FC6A-863E-6342-A7EC-83F23914EC82}"/>
              </a:ext>
            </a:extLst>
          </p:cNvPr>
          <p:cNvSpPr>
            <a:spLocks noGrp="1"/>
          </p:cNvSpPr>
          <p:nvPr>
            <p:ph type="pic" sz="quarter" idx="50" hasCustomPrompt="1"/>
          </p:nvPr>
        </p:nvSpPr>
        <p:spPr>
          <a:xfrm>
            <a:off x="9659383" y="3689828"/>
            <a:ext cx="1260000" cy="1260000"/>
          </a:xfrm>
          <a:blipFill>
            <a:blip r:embed="rId2"/>
            <a:stretch>
              <a:fillRect/>
            </a:stretch>
          </a:blipFill>
        </p:spPr>
        <p:txBody>
          <a:bodyPr/>
          <a:lstStyle/>
          <a:p>
            <a:r>
              <a:rPr lang="de-DE"/>
              <a:t> </a:t>
            </a:r>
          </a:p>
        </p:txBody>
      </p:sp>
      <p:sp>
        <p:nvSpPr>
          <p:cNvPr id="52" name="Textplatzhalter 8">
            <a:extLst>
              <a:ext uri="{FF2B5EF4-FFF2-40B4-BE49-F238E27FC236}">
                <a16:creationId xmlns:a16="http://schemas.microsoft.com/office/drawing/2014/main" id="{45957AF6-2EE4-E543-872D-069BC23F0AAF}"/>
              </a:ext>
            </a:extLst>
          </p:cNvPr>
          <p:cNvSpPr>
            <a:spLocks noGrp="1"/>
          </p:cNvSpPr>
          <p:nvPr>
            <p:ph type="body" sz="quarter" idx="51" hasCustomPrompt="1"/>
          </p:nvPr>
        </p:nvSpPr>
        <p:spPr>
          <a:xfrm>
            <a:off x="9225609" y="4847351"/>
            <a:ext cx="2111412" cy="300535"/>
          </a:xfrm>
        </p:spPr>
        <p:txBody>
          <a:bodyPr>
            <a:normAutofit/>
          </a:bodyPr>
          <a:lstStyle>
            <a:lvl1pPr algn="ctr">
              <a:defRPr/>
            </a:lvl1pPr>
            <a:lvl4pPr algn="l">
              <a:defRPr lang="de-DE" dirty="0"/>
            </a:lvl4pPr>
            <a:lvl5pPr marL="7938" marR="0" indent="0" algn="ctr" defTabSz="914400" rtl="0" eaLnBrk="1" fontAlgn="auto" latinLnBrk="0" hangingPunct="1">
              <a:lnSpc>
                <a:spcPct val="90000"/>
              </a:lnSpc>
              <a:spcBef>
                <a:spcPts val="500"/>
              </a:spcBef>
              <a:spcAft>
                <a:spcPts val="0"/>
              </a:spcAft>
              <a:buClrTx/>
              <a:buSzTx/>
              <a:buFontTx/>
              <a:buNone/>
              <a:tabLst/>
              <a:defRPr lang="de-DE" b="1" dirty="0"/>
            </a:lvl5pPr>
            <a:lvl6pPr marL="7938" indent="-7938" algn="ctr">
              <a:tabLst/>
              <a:defRPr lang="de-DE" b="1" dirty="0" smtClean="0"/>
            </a:lvl6pPr>
            <a:lvl7pPr>
              <a:defRPr lang="de-DE" dirty="0" smtClean="0"/>
            </a:lvl7pPr>
          </a:lstStyle>
          <a:p>
            <a:pPr lvl="5"/>
            <a:r>
              <a:rPr lang="de-DE"/>
              <a:t>KPI Titel</a:t>
            </a:r>
          </a:p>
        </p:txBody>
      </p:sp>
      <p:sp>
        <p:nvSpPr>
          <p:cNvPr id="53" name="Textplatzhalter 9">
            <a:extLst>
              <a:ext uri="{FF2B5EF4-FFF2-40B4-BE49-F238E27FC236}">
                <a16:creationId xmlns:a16="http://schemas.microsoft.com/office/drawing/2014/main" id="{FBD04551-0733-F345-9EA0-6795B8C8F06A}"/>
              </a:ext>
            </a:extLst>
          </p:cNvPr>
          <p:cNvSpPr>
            <a:spLocks noGrp="1"/>
          </p:cNvSpPr>
          <p:nvPr>
            <p:ph type="body" sz="quarter" idx="52" hasCustomPrompt="1"/>
          </p:nvPr>
        </p:nvSpPr>
        <p:spPr>
          <a:xfrm>
            <a:off x="9197828" y="4072492"/>
            <a:ext cx="2155972" cy="495300"/>
          </a:xfrm>
        </p:spPr>
        <p:txBody>
          <a:bodyPr anchor="ctr"/>
          <a:lstStyle>
            <a:lvl3pPr algn="ctr">
              <a:defRPr b="1">
                <a:solidFill>
                  <a:schemeClr val="accent1"/>
                </a:solidFill>
              </a:defRPr>
            </a:lvl3pPr>
          </a:lstStyle>
          <a:p>
            <a:pPr lvl="2"/>
            <a:r>
              <a:rPr lang="de-DE"/>
              <a:t>00</a:t>
            </a:r>
          </a:p>
        </p:txBody>
      </p:sp>
      <p:sp>
        <p:nvSpPr>
          <p:cNvPr id="54" name="Textplatzhalter 8">
            <a:extLst>
              <a:ext uri="{FF2B5EF4-FFF2-40B4-BE49-F238E27FC236}">
                <a16:creationId xmlns:a16="http://schemas.microsoft.com/office/drawing/2014/main" id="{5D2EFA2A-C8BD-DF45-9F27-7AE0B0C10267}"/>
              </a:ext>
            </a:extLst>
          </p:cNvPr>
          <p:cNvSpPr>
            <a:spLocks noGrp="1"/>
          </p:cNvSpPr>
          <p:nvPr>
            <p:ph type="body" sz="quarter" idx="53" hasCustomPrompt="1"/>
          </p:nvPr>
        </p:nvSpPr>
        <p:spPr>
          <a:xfrm>
            <a:off x="9208831" y="5157743"/>
            <a:ext cx="2144968" cy="607591"/>
          </a:xfrm>
        </p:spPr>
        <p:txBody>
          <a:bodyPr/>
          <a:lstStyle>
            <a:lvl1pPr algn="ctr">
              <a:defRPr/>
            </a:lvl1pPr>
            <a:lvl4pPr algn="l">
              <a:defRPr lang="de-DE" dirty="0"/>
            </a:lvl4pPr>
            <a:lvl5pPr marL="7938" marR="0" indent="0" algn="l" defTabSz="914400" rtl="0" eaLnBrk="1" fontAlgn="auto" latinLnBrk="0" hangingPunct="1">
              <a:lnSpc>
                <a:spcPct val="90000"/>
              </a:lnSpc>
              <a:spcBef>
                <a:spcPts val="500"/>
              </a:spcBef>
              <a:spcAft>
                <a:spcPts val="0"/>
              </a:spcAft>
              <a:buClrTx/>
              <a:buSzTx/>
              <a:buFontTx/>
              <a:buNone/>
              <a:tabLst/>
              <a:defRPr lang="de-DE" b="1" dirty="0"/>
            </a:lvl5pPr>
            <a:lvl6pPr>
              <a:defRPr sz="1800"/>
            </a:lvl6pPr>
            <a:lvl7pPr>
              <a:defRPr sz="1600"/>
            </a:lvl7pPr>
            <a:lvl8pPr marL="7938" indent="0" algn="ctr">
              <a:tabLst/>
              <a:defRPr/>
            </a:lvl8pPr>
          </a:lstStyle>
          <a:p>
            <a:pPr lvl="7"/>
            <a:r>
              <a:rPr lang="de-DE"/>
              <a:t>Beschreibung — </a:t>
            </a:r>
            <a:r>
              <a:rPr lang="de-DE" err="1"/>
              <a:t>Lorem</a:t>
            </a:r>
            <a:r>
              <a:rPr lang="de-DE"/>
              <a:t> </a:t>
            </a:r>
            <a:r>
              <a:rPr lang="de-DE" err="1"/>
              <a:t>ipsum</a:t>
            </a:r>
            <a:r>
              <a:rPr lang="de-DE"/>
              <a:t> </a:t>
            </a:r>
            <a:r>
              <a:rPr lang="de-DE" err="1"/>
              <a:t>dolor</a:t>
            </a:r>
            <a:r>
              <a:rPr lang="de-DE"/>
              <a:t> </a:t>
            </a:r>
            <a:r>
              <a:rPr lang="de-DE" err="1"/>
              <a:t>sit</a:t>
            </a:r>
            <a:r>
              <a:rPr lang="de-DE"/>
              <a:t> </a:t>
            </a:r>
            <a:r>
              <a:rPr lang="de-DE" err="1"/>
              <a:t>amet</a:t>
            </a:r>
            <a:r>
              <a:rPr lang="de-DE"/>
              <a:t>, </a:t>
            </a:r>
            <a:r>
              <a:rPr lang="de-DE" err="1"/>
              <a:t>consectetuer</a:t>
            </a:r>
            <a:r>
              <a:rPr lang="de-DE"/>
              <a:t> </a:t>
            </a:r>
            <a:r>
              <a:rPr lang="de-DE" err="1"/>
              <a:t>adipiscing</a:t>
            </a:r>
            <a:r>
              <a:rPr lang="de-DE"/>
              <a:t> </a:t>
            </a:r>
            <a:r>
              <a:rPr lang="de-DE" err="1"/>
              <a:t>elit</a:t>
            </a:r>
            <a:r>
              <a:rPr lang="de-DE"/>
              <a:t>, </a:t>
            </a:r>
            <a:r>
              <a:rPr lang="de-DE" err="1"/>
              <a:t>sed</a:t>
            </a:r>
            <a:r>
              <a:rPr lang="de-DE"/>
              <a:t> </a:t>
            </a:r>
            <a:r>
              <a:rPr lang="de-DE" err="1"/>
              <a:t>diam</a:t>
            </a:r>
            <a:r>
              <a:rPr lang="de-DE"/>
              <a:t>.</a:t>
            </a:r>
          </a:p>
        </p:txBody>
      </p:sp>
    </p:spTree>
    <p:extLst>
      <p:ext uri="{BB962C8B-B14F-4D97-AF65-F5344CB8AC3E}">
        <p14:creationId xmlns:p14="http://schemas.microsoft.com/office/powerpoint/2010/main" val="18626631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shboard-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9FF9C-F8D4-974A-8B7B-6334F350F2A0}"/>
              </a:ext>
            </a:extLst>
          </p:cNvPr>
          <p:cNvSpPr>
            <a:spLocks noGrp="1"/>
          </p:cNvSpPr>
          <p:nvPr>
            <p:ph type="title" hasCustomPrompt="1"/>
          </p:nvPr>
        </p:nvSpPr>
        <p:spPr>
          <a:xfrm>
            <a:off x="838200" y="781778"/>
            <a:ext cx="10515600" cy="602886"/>
          </a:xfrm>
        </p:spPr>
        <p:txBody>
          <a:bodyPr anchor="t">
            <a:normAutofit/>
          </a:bodyPr>
          <a:lstStyle>
            <a:lvl1pPr>
              <a:defRPr sz="3200"/>
            </a:lvl1pPr>
          </a:lstStyle>
          <a:p>
            <a:r>
              <a:rPr lang="de-DE"/>
              <a:t>Dashboard 1</a:t>
            </a:r>
          </a:p>
        </p:txBody>
      </p:sp>
      <p:sp>
        <p:nvSpPr>
          <p:cNvPr id="4" name="Datumsplatzhalter 3">
            <a:extLst>
              <a:ext uri="{FF2B5EF4-FFF2-40B4-BE49-F238E27FC236}">
                <a16:creationId xmlns:a16="http://schemas.microsoft.com/office/drawing/2014/main" id="{D16CDCD4-A0D3-5140-A820-C8A6EBB61848}"/>
              </a:ext>
            </a:extLst>
          </p:cNvPr>
          <p:cNvSpPr>
            <a:spLocks noGrp="1"/>
          </p:cNvSpPr>
          <p:nvPr>
            <p:ph type="dt" sz="half" idx="10"/>
          </p:nvPr>
        </p:nvSpPr>
        <p:spPr>
          <a:xfrm>
            <a:off x="1537855" y="6270512"/>
            <a:ext cx="1020225" cy="365125"/>
          </a:xfrm>
          <a:prstGeom prst="rect">
            <a:avLst/>
          </a:prstGeom>
        </p:spPr>
        <p:txBody>
          <a:bodyPr/>
          <a:lstStyle/>
          <a:p>
            <a:fld id="{45B8D4F0-AF02-4145-AC85-4C74A776E0A7}" type="datetime1">
              <a:rPr lang="de-DE" smtClean="0"/>
              <a:t>02.12.2021</a:t>
            </a:fld>
            <a:endParaRPr lang="de-DE"/>
          </a:p>
        </p:txBody>
      </p:sp>
      <p:sp>
        <p:nvSpPr>
          <p:cNvPr id="5" name="Fußzeilenplatzhalter 4">
            <a:extLst>
              <a:ext uri="{FF2B5EF4-FFF2-40B4-BE49-F238E27FC236}">
                <a16:creationId xmlns:a16="http://schemas.microsoft.com/office/drawing/2014/main" id="{5C976CCB-5EAC-E149-B4FF-8E8BEEB3F71C}"/>
              </a:ext>
            </a:extLst>
          </p:cNvPr>
          <p:cNvSpPr>
            <a:spLocks noGrp="1"/>
          </p:cNvSpPr>
          <p:nvPr>
            <p:ph type="ftr" sz="quarter" idx="11"/>
          </p:nvPr>
        </p:nvSpPr>
        <p:spPr>
          <a:xfrm>
            <a:off x="2683042" y="6270512"/>
            <a:ext cx="4114800" cy="365125"/>
          </a:xfrm>
          <a:prstGeom prst="rect">
            <a:avLst/>
          </a:prstGeom>
        </p:spPr>
        <p:txBody>
          <a:bodyPr/>
          <a:lstStyle/>
          <a:p>
            <a:r>
              <a:rPr lang="de-DE"/>
              <a:t>Titel der Präsentation</a:t>
            </a:r>
          </a:p>
        </p:txBody>
      </p:sp>
      <p:sp>
        <p:nvSpPr>
          <p:cNvPr id="6" name="Foliennummernplatzhalter 5">
            <a:extLst>
              <a:ext uri="{FF2B5EF4-FFF2-40B4-BE49-F238E27FC236}">
                <a16:creationId xmlns:a16="http://schemas.microsoft.com/office/drawing/2014/main" id="{40BA0BF4-B994-8A42-85AC-C18ED39C62CE}"/>
              </a:ext>
            </a:extLst>
          </p:cNvPr>
          <p:cNvSpPr>
            <a:spLocks noGrp="1"/>
          </p:cNvSpPr>
          <p:nvPr>
            <p:ph type="sldNum" sz="quarter" idx="12"/>
          </p:nvPr>
        </p:nvSpPr>
        <p:spPr>
          <a:xfrm>
            <a:off x="838200" y="6270512"/>
            <a:ext cx="605589" cy="365125"/>
          </a:xfrm>
          <a:prstGeom prst="rect">
            <a:avLst/>
          </a:prstGeom>
        </p:spPr>
        <p:txBody>
          <a:bodyPr/>
          <a:lstStyle/>
          <a:p>
            <a:fld id="{2CCB51C0-1304-8943-B133-8D3484B715E5}" type="slidenum">
              <a:rPr lang="de-DE" smtClean="0"/>
              <a:t>‹Nr.›</a:t>
            </a:fld>
            <a:endParaRPr lang="de-DE"/>
          </a:p>
        </p:txBody>
      </p:sp>
      <p:sp>
        <p:nvSpPr>
          <p:cNvPr id="9" name="Inhaltsplatzhalter 8">
            <a:extLst>
              <a:ext uri="{FF2B5EF4-FFF2-40B4-BE49-F238E27FC236}">
                <a16:creationId xmlns:a16="http://schemas.microsoft.com/office/drawing/2014/main" id="{D11509E1-8BCF-304D-9F7D-E59F1020E4F1}"/>
              </a:ext>
            </a:extLst>
          </p:cNvPr>
          <p:cNvSpPr>
            <a:spLocks noGrp="1"/>
          </p:cNvSpPr>
          <p:nvPr>
            <p:ph sz="quarter" idx="13"/>
          </p:nvPr>
        </p:nvSpPr>
        <p:spPr>
          <a:xfrm>
            <a:off x="838200" y="1825625"/>
            <a:ext cx="8126338" cy="1782307"/>
          </a:xfrm>
        </p:spPr>
        <p:txBody>
          <a:bodyPr/>
          <a:lstStyle/>
          <a:p>
            <a:pPr lvl="4"/>
            <a:endParaRPr lang="de-DE"/>
          </a:p>
        </p:txBody>
      </p:sp>
      <p:sp>
        <p:nvSpPr>
          <p:cNvPr id="24" name="Inhaltsplatzhalter 8">
            <a:extLst>
              <a:ext uri="{FF2B5EF4-FFF2-40B4-BE49-F238E27FC236}">
                <a16:creationId xmlns:a16="http://schemas.microsoft.com/office/drawing/2014/main" id="{7640CEFF-6D5F-AC42-8A55-F0E672300C29}"/>
              </a:ext>
            </a:extLst>
          </p:cNvPr>
          <p:cNvSpPr>
            <a:spLocks noGrp="1"/>
          </p:cNvSpPr>
          <p:nvPr>
            <p:ph sz="quarter" idx="14"/>
          </p:nvPr>
        </p:nvSpPr>
        <p:spPr>
          <a:xfrm>
            <a:off x="838200" y="3807281"/>
            <a:ext cx="3977711" cy="1782307"/>
          </a:xfrm>
        </p:spPr>
        <p:txBody>
          <a:bodyPr/>
          <a:lstStyle/>
          <a:p>
            <a:pPr lvl="4"/>
            <a:endParaRPr lang="de-DE"/>
          </a:p>
        </p:txBody>
      </p:sp>
      <p:sp>
        <p:nvSpPr>
          <p:cNvPr id="25" name="Inhaltsplatzhalter 8">
            <a:extLst>
              <a:ext uri="{FF2B5EF4-FFF2-40B4-BE49-F238E27FC236}">
                <a16:creationId xmlns:a16="http://schemas.microsoft.com/office/drawing/2014/main" id="{049814AF-3675-2A42-B03F-0D0F1EA14B85}"/>
              </a:ext>
            </a:extLst>
          </p:cNvPr>
          <p:cNvSpPr>
            <a:spLocks noGrp="1"/>
          </p:cNvSpPr>
          <p:nvPr>
            <p:ph sz="quarter" idx="15"/>
          </p:nvPr>
        </p:nvSpPr>
        <p:spPr>
          <a:xfrm>
            <a:off x="4986827" y="3807281"/>
            <a:ext cx="3977711" cy="1782307"/>
          </a:xfrm>
        </p:spPr>
        <p:txBody>
          <a:bodyPr/>
          <a:lstStyle/>
          <a:p>
            <a:pPr lvl="4"/>
            <a:endParaRPr lang="de-DE"/>
          </a:p>
        </p:txBody>
      </p:sp>
      <p:sp>
        <p:nvSpPr>
          <p:cNvPr id="26" name="Textplatzhalter 8">
            <a:extLst>
              <a:ext uri="{FF2B5EF4-FFF2-40B4-BE49-F238E27FC236}">
                <a16:creationId xmlns:a16="http://schemas.microsoft.com/office/drawing/2014/main" id="{C9622F4E-3C35-2949-B5F7-642C6BD8EFF3}"/>
              </a:ext>
            </a:extLst>
          </p:cNvPr>
          <p:cNvSpPr>
            <a:spLocks noGrp="1"/>
          </p:cNvSpPr>
          <p:nvPr>
            <p:ph type="body" sz="quarter" idx="21" hasCustomPrompt="1"/>
          </p:nvPr>
        </p:nvSpPr>
        <p:spPr>
          <a:xfrm>
            <a:off x="9739725" y="1825625"/>
            <a:ext cx="1786748" cy="300535"/>
          </a:xfrm>
        </p:spPr>
        <p:txBody>
          <a:bodyPr>
            <a:normAutofit/>
          </a:bodyPr>
          <a:lstStyle>
            <a:lvl1pPr algn="ctr">
              <a:defRPr/>
            </a:lvl1pPr>
            <a:lvl4pPr algn="l">
              <a:defRPr lang="de-DE" dirty="0"/>
            </a:lvl4pPr>
            <a:lvl5pPr marL="7938" marR="0" indent="0" algn="l" defTabSz="914400" rtl="0" eaLnBrk="1" fontAlgn="auto" latinLnBrk="0" hangingPunct="1">
              <a:lnSpc>
                <a:spcPct val="90000"/>
              </a:lnSpc>
              <a:spcBef>
                <a:spcPts val="500"/>
              </a:spcBef>
              <a:spcAft>
                <a:spcPts val="0"/>
              </a:spcAft>
              <a:buClrTx/>
              <a:buSzTx/>
              <a:buFontTx/>
              <a:buNone/>
              <a:tabLst/>
              <a:defRPr lang="de-DE" b="1" dirty="0"/>
            </a:lvl5pPr>
            <a:lvl6pPr marL="7938" indent="-7938" algn="l">
              <a:tabLst/>
              <a:defRPr lang="de-DE" b="1" dirty="0" smtClean="0"/>
            </a:lvl6pPr>
            <a:lvl7pPr>
              <a:defRPr lang="de-DE" dirty="0" smtClean="0"/>
            </a:lvl7pPr>
          </a:lstStyle>
          <a:p>
            <a:pPr lvl="4"/>
            <a:r>
              <a:rPr lang="de-DE"/>
              <a:t>00</a:t>
            </a:r>
          </a:p>
        </p:txBody>
      </p:sp>
      <p:sp>
        <p:nvSpPr>
          <p:cNvPr id="27" name="Textplatzhalter 8">
            <a:extLst>
              <a:ext uri="{FF2B5EF4-FFF2-40B4-BE49-F238E27FC236}">
                <a16:creationId xmlns:a16="http://schemas.microsoft.com/office/drawing/2014/main" id="{AEA11128-CC58-7145-82CD-02F0281AA61B}"/>
              </a:ext>
            </a:extLst>
          </p:cNvPr>
          <p:cNvSpPr>
            <a:spLocks noGrp="1"/>
          </p:cNvSpPr>
          <p:nvPr>
            <p:ph type="body" sz="quarter" idx="23" hasCustomPrompt="1"/>
          </p:nvPr>
        </p:nvSpPr>
        <p:spPr>
          <a:xfrm>
            <a:off x="9253567" y="2240938"/>
            <a:ext cx="2273808" cy="326183"/>
          </a:xfrm>
        </p:spPr>
        <p:txBody>
          <a:bodyPr/>
          <a:lstStyle>
            <a:lvl1pPr algn="ctr">
              <a:defRPr/>
            </a:lvl1pPr>
            <a:lvl4pPr algn="l">
              <a:defRPr lang="de-DE" dirty="0"/>
            </a:lvl4pPr>
            <a:lvl5pPr marL="7938" marR="0" indent="0" algn="l" defTabSz="914400" rtl="0" eaLnBrk="1" fontAlgn="auto" latinLnBrk="0" hangingPunct="1">
              <a:lnSpc>
                <a:spcPct val="90000"/>
              </a:lnSpc>
              <a:spcBef>
                <a:spcPts val="500"/>
              </a:spcBef>
              <a:spcAft>
                <a:spcPts val="0"/>
              </a:spcAft>
              <a:buClrTx/>
              <a:buSzTx/>
              <a:buFontTx/>
              <a:buNone/>
              <a:tabLst/>
              <a:defRPr lang="de-DE" b="1" dirty="0"/>
            </a:lvl5pPr>
            <a:lvl6pPr>
              <a:defRPr sz="1800"/>
            </a:lvl6pPr>
            <a:lvl7pPr>
              <a:defRPr sz="1600"/>
            </a:lvl7pPr>
            <a:lvl8pPr marL="7938" indent="0" algn="l">
              <a:tabLst/>
              <a:defRPr lang="de-DE" dirty="0"/>
            </a:lvl8pPr>
          </a:lstStyle>
          <a:p>
            <a:pPr lvl="6"/>
            <a:r>
              <a:rPr lang="de-DE"/>
              <a:t>KPI Titel</a:t>
            </a:r>
          </a:p>
        </p:txBody>
      </p:sp>
      <p:sp>
        <p:nvSpPr>
          <p:cNvPr id="10" name="Bildplatzhalter 9">
            <a:extLst>
              <a:ext uri="{FF2B5EF4-FFF2-40B4-BE49-F238E27FC236}">
                <a16:creationId xmlns:a16="http://schemas.microsoft.com/office/drawing/2014/main" id="{F2BC5409-CB5C-804B-9A6E-23F5A13F98E1}"/>
              </a:ext>
            </a:extLst>
          </p:cNvPr>
          <p:cNvSpPr>
            <a:spLocks noGrp="1"/>
          </p:cNvSpPr>
          <p:nvPr>
            <p:ph type="pic" sz="quarter" idx="24" hasCustomPrompt="1"/>
          </p:nvPr>
        </p:nvSpPr>
        <p:spPr>
          <a:xfrm>
            <a:off x="9253567" y="1772614"/>
            <a:ext cx="388937" cy="388938"/>
          </a:xfrm>
          <a:blipFill>
            <a:blip r:embed="rId2"/>
            <a:stretch>
              <a:fillRect/>
            </a:stretch>
          </a:blipFill>
        </p:spPr>
        <p:txBody>
          <a:bodyPr/>
          <a:lstStyle/>
          <a:p>
            <a:r>
              <a:rPr lang="de-DE"/>
              <a:t> </a:t>
            </a:r>
          </a:p>
        </p:txBody>
      </p:sp>
      <p:sp>
        <p:nvSpPr>
          <p:cNvPr id="29" name="Textplatzhalter 8">
            <a:extLst>
              <a:ext uri="{FF2B5EF4-FFF2-40B4-BE49-F238E27FC236}">
                <a16:creationId xmlns:a16="http://schemas.microsoft.com/office/drawing/2014/main" id="{872D0C35-61F0-F345-91AE-38980B560F6D}"/>
              </a:ext>
            </a:extLst>
          </p:cNvPr>
          <p:cNvSpPr>
            <a:spLocks noGrp="1"/>
          </p:cNvSpPr>
          <p:nvPr>
            <p:ph type="body" sz="quarter" idx="25" hasCustomPrompt="1"/>
          </p:nvPr>
        </p:nvSpPr>
        <p:spPr>
          <a:xfrm>
            <a:off x="9739725" y="2865126"/>
            <a:ext cx="1786748" cy="300535"/>
          </a:xfrm>
        </p:spPr>
        <p:txBody>
          <a:bodyPr>
            <a:normAutofit/>
          </a:bodyPr>
          <a:lstStyle>
            <a:lvl1pPr algn="ctr">
              <a:defRPr/>
            </a:lvl1pPr>
            <a:lvl4pPr algn="l">
              <a:defRPr lang="de-DE" dirty="0"/>
            </a:lvl4pPr>
            <a:lvl5pPr marL="7938" marR="0" indent="0" algn="l" defTabSz="914400" rtl="0" eaLnBrk="1" fontAlgn="auto" latinLnBrk="0" hangingPunct="1">
              <a:lnSpc>
                <a:spcPct val="90000"/>
              </a:lnSpc>
              <a:spcBef>
                <a:spcPts val="500"/>
              </a:spcBef>
              <a:spcAft>
                <a:spcPts val="0"/>
              </a:spcAft>
              <a:buClrTx/>
              <a:buSzTx/>
              <a:buFontTx/>
              <a:buNone/>
              <a:tabLst/>
              <a:defRPr lang="de-DE" b="1" dirty="0"/>
            </a:lvl5pPr>
            <a:lvl6pPr marL="7938" indent="-7938" algn="l">
              <a:tabLst/>
              <a:defRPr lang="de-DE" b="1" dirty="0" smtClean="0"/>
            </a:lvl6pPr>
            <a:lvl7pPr>
              <a:defRPr lang="de-DE" dirty="0" smtClean="0"/>
            </a:lvl7pPr>
          </a:lstStyle>
          <a:p>
            <a:pPr lvl="4"/>
            <a:r>
              <a:rPr lang="de-DE"/>
              <a:t>00</a:t>
            </a:r>
          </a:p>
        </p:txBody>
      </p:sp>
      <p:sp>
        <p:nvSpPr>
          <p:cNvPr id="30" name="Textplatzhalter 8">
            <a:extLst>
              <a:ext uri="{FF2B5EF4-FFF2-40B4-BE49-F238E27FC236}">
                <a16:creationId xmlns:a16="http://schemas.microsoft.com/office/drawing/2014/main" id="{467017BA-F7C0-0048-88A6-5AFEEEC20D99}"/>
              </a:ext>
            </a:extLst>
          </p:cNvPr>
          <p:cNvSpPr>
            <a:spLocks noGrp="1"/>
          </p:cNvSpPr>
          <p:nvPr>
            <p:ph type="body" sz="quarter" idx="26" hasCustomPrompt="1"/>
          </p:nvPr>
        </p:nvSpPr>
        <p:spPr>
          <a:xfrm>
            <a:off x="9253567" y="3280439"/>
            <a:ext cx="2273808" cy="326183"/>
          </a:xfrm>
        </p:spPr>
        <p:txBody>
          <a:bodyPr/>
          <a:lstStyle>
            <a:lvl1pPr algn="ctr">
              <a:defRPr/>
            </a:lvl1pPr>
            <a:lvl4pPr algn="l">
              <a:defRPr lang="de-DE" dirty="0"/>
            </a:lvl4pPr>
            <a:lvl5pPr marL="7938" marR="0" indent="0" algn="l" defTabSz="914400" rtl="0" eaLnBrk="1" fontAlgn="auto" latinLnBrk="0" hangingPunct="1">
              <a:lnSpc>
                <a:spcPct val="90000"/>
              </a:lnSpc>
              <a:spcBef>
                <a:spcPts val="500"/>
              </a:spcBef>
              <a:spcAft>
                <a:spcPts val="0"/>
              </a:spcAft>
              <a:buClrTx/>
              <a:buSzTx/>
              <a:buFontTx/>
              <a:buNone/>
              <a:tabLst/>
              <a:defRPr lang="de-DE" b="1" dirty="0"/>
            </a:lvl5pPr>
            <a:lvl6pPr>
              <a:defRPr sz="1800"/>
            </a:lvl6pPr>
            <a:lvl7pPr>
              <a:defRPr sz="1600"/>
            </a:lvl7pPr>
            <a:lvl8pPr marL="7938" indent="0" algn="l">
              <a:tabLst/>
              <a:defRPr lang="de-DE" dirty="0"/>
            </a:lvl8pPr>
          </a:lstStyle>
          <a:p>
            <a:pPr lvl="6"/>
            <a:r>
              <a:rPr lang="de-DE"/>
              <a:t>KPI Titel</a:t>
            </a:r>
          </a:p>
        </p:txBody>
      </p:sp>
      <p:sp>
        <p:nvSpPr>
          <p:cNvPr id="31" name="Bildplatzhalter 9">
            <a:extLst>
              <a:ext uri="{FF2B5EF4-FFF2-40B4-BE49-F238E27FC236}">
                <a16:creationId xmlns:a16="http://schemas.microsoft.com/office/drawing/2014/main" id="{C24BB47F-57E5-FD44-903B-04C7BAFB48A7}"/>
              </a:ext>
            </a:extLst>
          </p:cNvPr>
          <p:cNvSpPr>
            <a:spLocks noGrp="1"/>
          </p:cNvSpPr>
          <p:nvPr>
            <p:ph type="pic" sz="quarter" idx="27" hasCustomPrompt="1"/>
          </p:nvPr>
        </p:nvSpPr>
        <p:spPr>
          <a:xfrm>
            <a:off x="9253567" y="2812115"/>
            <a:ext cx="388937" cy="388938"/>
          </a:xfrm>
          <a:blipFill>
            <a:blip r:embed="rId2"/>
            <a:stretch>
              <a:fillRect/>
            </a:stretch>
          </a:blipFill>
        </p:spPr>
        <p:txBody>
          <a:bodyPr/>
          <a:lstStyle/>
          <a:p>
            <a:r>
              <a:rPr lang="de-DE"/>
              <a:t> </a:t>
            </a:r>
          </a:p>
        </p:txBody>
      </p:sp>
      <p:sp>
        <p:nvSpPr>
          <p:cNvPr id="32" name="Textplatzhalter 8">
            <a:extLst>
              <a:ext uri="{FF2B5EF4-FFF2-40B4-BE49-F238E27FC236}">
                <a16:creationId xmlns:a16="http://schemas.microsoft.com/office/drawing/2014/main" id="{79693445-AF98-4847-8500-14E50B11E0B6}"/>
              </a:ext>
            </a:extLst>
          </p:cNvPr>
          <p:cNvSpPr>
            <a:spLocks noGrp="1"/>
          </p:cNvSpPr>
          <p:nvPr>
            <p:ph type="body" sz="quarter" idx="28" hasCustomPrompt="1"/>
          </p:nvPr>
        </p:nvSpPr>
        <p:spPr>
          <a:xfrm>
            <a:off x="9739725" y="3906829"/>
            <a:ext cx="1786748" cy="300535"/>
          </a:xfrm>
        </p:spPr>
        <p:txBody>
          <a:bodyPr>
            <a:normAutofit/>
          </a:bodyPr>
          <a:lstStyle>
            <a:lvl1pPr algn="ctr">
              <a:defRPr/>
            </a:lvl1pPr>
            <a:lvl4pPr algn="l">
              <a:defRPr lang="de-DE" dirty="0"/>
            </a:lvl4pPr>
            <a:lvl5pPr marL="7938" marR="0" indent="0" algn="l" defTabSz="914400" rtl="0" eaLnBrk="1" fontAlgn="auto" latinLnBrk="0" hangingPunct="1">
              <a:lnSpc>
                <a:spcPct val="90000"/>
              </a:lnSpc>
              <a:spcBef>
                <a:spcPts val="500"/>
              </a:spcBef>
              <a:spcAft>
                <a:spcPts val="0"/>
              </a:spcAft>
              <a:buClrTx/>
              <a:buSzTx/>
              <a:buFontTx/>
              <a:buNone/>
              <a:tabLst/>
              <a:defRPr lang="de-DE" b="1" dirty="0"/>
            </a:lvl5pPr>
            <a:lvl6pPr marL="7938" indent="-7938" algn="l">
              <a:tabLst/>
              <a:defRPr lang="de-DE" b="1" dirty="0" smtClean="0"/>
            </a:lvl6pPr>
            <a:lvl7pPr>
              <a:defRPr lang="de-DE" dirty="0" smtClean="0"/>
            </a:lvl7pPr>
          </a:lstStyle>
          <a:p>
            <a:pPr lvl="4"/>
            <a:r>
              <a:rPr lang="de-DE"/>
              <a:t>00</a:t>
            </a:r>
          </a:p>
        </p:txBody>
      </p:sp>
      <p:sp>
        <p:nvSpPr>
          <p:cNvPr id="33" name="Textplatzhalter 8">
            <a:extLst>
              <a:ext uri="{FF2B5EF4-FFF2-40B4-BE49-F238E27FC236}">
                <a16:creationId xmlns:a16="http://schemas.microsoft.com/office/drawing/2014/main" id="{ED223EFB-1068-0047-8505-B1CE6AD0772F}"/>
              </a:ext>
            </a:extLst>
          </p:cNvPr>
          <p:cNvSpPr>
            <a:spLocks noGrp="1"/>
          </p:cNvSpPr>
          <p:nvPr>
            <p:ph type="body" sz="quarter" idx="29" hasCustomPrompt="1"/>
          </p:nvPr>
        </p:nvSpPr>
        <p:spPr>
          <a:xfrm>
            <a:off x="9253567" y="4322142"/>
            <a:ext cx="2273808" cy="326183"/>
          </a:xfrm>
        </p:spPr>
        <p:txBody>
          <a:bodyPr/>
          <a:lstStyle>
            <a:lvl1pPr algn="ctr">
              <a:defRPr/>
            </a:lvl1pPr>
            <a:lvl4pPr algn="l">
              <a:defRPr lang="de-DE" dirty="0"/>
            </a:lvl4pPr>
            <a:lvl5pPr marL="7938" marR="0" indent="0" algn="l" defTabSz="914400" rtl="0" eaLnBrk="1" fontAlgn="auto" latinLnBrk="0" hangingPunct="1">
              <a:lnSpc>
                <a:spcPct val="90000"/>
              </a:lnSpc>
              <a:spcBef>
                <a:spcPts val="500"/>
              </a:spcBef>
              <a:spcAft>
                <a:spcPts val="0"/>
              </a:spcAft>
              <a:buClrTx/>
              <a:buSzTx/>
              <a:buFontTx/>
              <a:buNone/>
              <a:tabLst/>
              <a:defRPr lang="de-DE" b="1" dirty="0"/>
            </a:lvl5pPr>
            <a:lvl6pPr>
              <a:defRPr sz="1800"/>
            </a:lvl6pPr>
            <a:lvl7pPr>
              <a:defRPr sz="1600"/>
            </a:lvl7pPr>
            <a:lvl8pPr marL="7938" indent="0" algn="l">
              <a:tabLst/>
              <a:defRPr lang="de-DE" dirty="0"/>
            </a:lvl8pPr>
          </a:lstStyle>
          <a:p>
            <a:pPr lvl="6"/>
            <a:r>
              <a:rPr lang="de-DE"/>
              <a:t>KPI Titel</a:t>
            </a:r>
          </a:p>
        </p:txBody>
      </p:sp>
      <p:sp>
        <p:nvSpPr>
          <p:cNvPr id="34" name="Bildplatzhalter 9">
            <a:extLst>
              <a:ext uri="{FF2B5EF4-FFF2-40B4-BE49-F238E27FC236}">
                <a16:creationId xmlns:a16="http://schemas.microsoft.com/office/drawing/2014/main" id="{441EAC58-1492-F54E-9813-E2BFCAD5A1E0}"/>
              </a:ext>
            </a:extLst>
          </p:cNvPr>
          <p:cNvSpPr>
            <a:spLocks noGrp="1"/>
          </p:cNvSpPr>
          <p:nvPr>
            <p:ph type="pic" sz="quarter" idx="30" hasCustomPrompt="1"/>
          </p:nvPr>
        </p:nvSpPr>
        <p:spPr>
          <a:xfrm>
            <a:off x="9253567" y="3853818"/>
            <a:ext cx="388937" cy="388938"/>
          </a:xfrm>
          <a:blipFill>
            <a:blip r:embed="rId2"/>
            <a:stretch>
              <a:fillRect/>
            </a:stretch>
          </a:blipFill>
        </p:spPr>
        <p:txBody>
          <a:bodyPr/>
          <a:lstStyle/>
          <a:p>
            <a:r>
              <a:rPr lang="de-DE"/>
              <a:t> </a:t>
            </a:r>
          </a:p>
        </p:txBody>
      </p:sp>
      <p:sp>
        <p:nvSpPr>
          <p:cNvPr id="35" name="Textplatzhalter 8">
            <a:extLst>
              <a:ext uri="{FF2B5EF4-FFF2-40B4-BE49-F238E27FC236}">
                <a16:creationId xmlns:a16="http://schemas.microsoft.com/office/drawing/2014/main" id="{5C8ACE72-5F77-E841-940C-31B4D2A661D0}"/>
              </a:ext>
            </a:extLst>
          </p:cNvPr>
          <p:cNvSpPr>
            <a:spLocks noGrp="1"/>
          </p:cNvSpPr>
          <p:nvPr>
            <p:ph type="body" sz="quarter" idx="31" hasCustomPrompt="1"/>
          </p:nvPr>
        </p:nvSpPr>
        <p:spPr>
          <a:xfrm>
            <a:off x="9739725" y="4946330"/>
            <a:ext cx="1786748" cy="300535"/>
          </a:xfrm>
        </p:spPr>
        <p:txBody>
          <a:bodyPr>
            <a:normAutofit/>
          </a:bodyPr>
          <a:lstStyle>
            <a:lvl1pPr algn="ctr">
              <a:defRPr/>
            </a:lvl1pPr>
            <a:lvl4pPr algn="l">
              <a:defRPr lang="de-DE" dirty="0"/>
            </a:lvl4pPr>
            <a:lvl5pPr marL="7938" marR="0" indent="0" algn="l" defTabSz="914400" rtl="0" eaLnBrk="1" fontAlgn="auto" latinLnBrk="0" hangingPunct="1">
              <a:lnSpc>
                <a:spcPct val="90000"/>
              </a:lnSpc>
              <a:spcBef>
                <a:spcPts val="500"/>
              </a:spcBef>
              <a:spcAft>
                <a:spcPts val="0"/>
              </a:spcAft>
              <a:buClrTx/>
              <a:buSzTx/>
              <a:buFontTx/>
              <a:buNone/>
              <a:tabLst/>
              <a:defRPr lang="de-DE" b="1" dirty="0"/>
            </a:lvl5pPr>
            <a:lvl6pPr marL="7938" indent="-7938" algn="l">
              <a:tabLst/>
              <a:defRPr lang="de-DE" b="1" dirty="0" smtClean="0"/>
            </a:lvl6pPr>
            <a:lvl7pPr>
              <a:defRPr lang="de-DE" dirty="0" smtClean="0"/>
            </a:lvl7pPr>
          </a:lstStyle>
          <a:p>
            <a:pPr lvl="4"/>
            <a:r>
              <a:rPr lang="de-DE"/>
              <a:t>00</a:t>
            </a:r>
          </a:p>
        </p:txBody>
      </p:sp>
      <p:sp>
        <p:nvSpPr>
          <p:cNvPr id="36" name="Textplatzhalter 8">
            <a:extLst>
              <a:ext uri="{FF2B5EF4-FFF2-40B4-BE49-F238E27FC236}">
                <a16:creationId xmlns:a16="http://schemas.microsoft.com/office/drawing/2014/main" id="{0646C963-C487-FE4C-BFBD-13624051C43F}"/>
              </a:ext>
            </a:extLst>
          </p:cNvPr>
          <p:cNvSpPr>
            <a:spLocks noGrp="1"/>
          </p:cNvSpPr>
          <p:nvPr>
            <p:ph type="body" sz="quarter" idx="32" hasCustomPrompt="1"/>
          </p:nvPr>
        </p:nvSpPr>
        <p:spPr>
          <a:xfrm>
            <a:off x="9253567" y="5361643"/>
            <a:ext cx="2273808" cy="326183"/>
          </a:xfrm>
        </p:spPr>
        <p:txBody>
          <a:bodyPr/>
          <a:lstStyle>
            <a:lvl1pPr algn="ctr">
              <a:defRPr/>
            </a:lvl1pPr>
            <a:lvl4pPr algn="l">
              <a:defRPr lang="de-DE" dirty="0"/>
            </a:lvl4pPr>
            <a:lvl5pPr marL="7938" marR="0" indent="0" algn="l" defTabSz="914400" rtl="0" eaLnBrk="1" fontAlgn="auto" latinLnBrk="0" hangingPunct="1">
              <a:lnSpc>
                <a:spcPct val="90000"/>
              </a:lnSpc>
              <a:spcBef>
                <a:spcPts val="500"/>
              </a:spcBef>
              <a:spcAft>
                <a:spcPts val="0"/>
              </a:spcAft>
              <a:buClrTx/>
              <a:buSzTx/>
              <a:buFontTx/>
              <a:buNone/>
              <a:tabLst/>
              <a:defRPr lang="de-DE" b="1" dirty="0"/>
            </a:lvl5pPr>
            <a:lvl6pPr>
              <a:defRPr sz="1800"/>
            </a:lvl6pPr>
            <a:lvl7pPr>
              <a:defRPr sz="1600"/>
            </a:lvl7pPr>
            <a:lvl8pPr marL="7938" indent="0" algn="l">
              <a:tabLst/>
              <a:defRPr lang="de-DE" dirty="0"/>
            </a:lvl8pPr>
          </a:lstStyle>
          <a:p>
            <a:pPr lvl="6"/>
            <a:r>
              <a:rPr lang="de-DE"/>
              <a:t>KPI Titel</a:t>
            </a:r>
          </a:p>
        </p:txBody>
      </p:sp>
      <p:sp>
        <p:nvSpPr>
          <p:cNvPr id="38" name="Bildplatzhalter 9">
            <a:extLst>
              <a:ext uri="{FF2B5EF4-FFF2-40B4-BE49-F238E27FC236}">
                <a16:creationId xmlns:a16="http://schemas.microsoft.com/office/drawing/2014/main" id="{D399AA1E-352A-694C-BC45-F5A5DA8C43E4}"/>
              </a:ext>
            </a:extLst>
          </p:cNvPr>
          <p:cNvSpPr>
            <a:spLocks noGrp="1"/>
          </p:cNvSpPr>
          <p:nvPr>
            <p:ph type="pic" sz="quarter" idx="33" hasCustomPrompt="1"/>
          </p:nvPr>
        </p:nvSpPr>
        <p:spPr>
          <a:xfrm>
            <a:off x="9253567" y="4893319"/>
            <a:ext cx="388937" cy="388938"/>
          </a:xfrm>
          <a:blipFill>
            <a:blip r:embed="rId2"/>
            <a:stretch>
              <a:fillRect/>
            </a:stretch>
          </a:blipFill>
        </p:spPr>
        <p:txBody>
          <a:bodyPr/>
          <a:lstStyle/>
          <a:p>
            <a:r>
              <a:rPr lang="de-DE"/>
              <a:t> </a:t>
            </a:r>
          </a:p>
        </p:txBody>
      </p:sp>
    </p:spTree>
    <p:extLst>
      <p:ext uri="{BB962C8B-B14F-4D97-AF65-F5344CB8AC3E}">
        <p14:creationId xmlns:p14="http://schemas.microsoft.com/office/powerpoint/2010/main" val="7674430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shboard-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9FF9C-F8D4-974A-8B7B-6334F350F2A0}"/>
              </a:ext>
            </a:extLst>
          </p:cNvPr>
          <p:cNvSpPr>
            <a:spLocks noGrp="1"/>
          </p:cNvSpPr>
          <p:nvPr>
            <p:ph type="title" hasCustomPrompt="1"/>
          </p:nvPr>
        </p:nvSpPr>
        <p:spPr>
          <a:xfrm>
            <a:off x="838200" y="781778"/>
            <a:ext cx="10515600" cy="602886"/>
          </a:xfrm>
        </p:spPr>
        <p:txBody>
          <a:bodyPr anchor="t">
            <a:normAutofit/>
          </a:bodyPr>
          <a:lstStyle>
            <a:lvl1pPr>
              <a:defRPr sz="3200"/>
            </a:lvl1pPr>
          </a:lstStyle>
          <a:p>
            <a:r>
              <a:rPr lang="de-DE"/>
              <a:t>Dashboard 2</a:t>
            </a:r>
          </a:p>
        </p:txBody>
      </p:sp>
      <p:sp>
        <p:nvSpPr>
          <p:cNvPr id="4" name="Datumsplatzhalter 3">
            <a:extLst>
              <a:ext uri="{FF2B5EF4-FFF2-40B4-BE49-F238E27FC236}">
                <a16:creationId xmlns:a16="http://schemas.microsoft.com/office/drawing/2014/main" id="{D16CDCD4-A0D3-5140-A820-C8A6EBB61848}"/>
              </a:ext>
            </a:extLst>
          </p:cNvPr>
          <p:cNvSpPr>
            <a:spLocks noGrp="1"/>
          </p:cNvSpPr>
          <p:nvPr>
            <p:ph type="dt" sz="half" idx="10"/>
          </p:nvPr>
        </p:nvSpPr>
        <p:spPr>
          <a:xfrm>
            <a:off x="1537855" y="6270512"/>
            <a:ext cx="1020225" cy="365125"/>
          </a:xfrm>
          <a:prstGeom prst="rect">
            <a:avLst/>
          </a:prstGeom>
        </p:spPr>
        <p:txBody>
          <a:bodyPr/>
          <a:lstStyle/>
          <a:p>
            <a:fld id="{45B8D4F0-AF02-4145-AC85-4C74A776E0A7}" type="datetime1">
              <a:rPr lang="de-DE" smtClean="0"/>
              <a:t>02.12.2021</a:t>
            </a:fld>
            <a:endParaRPr lang="de-DE"/>
          </a:p>
        </p:txBody>
      </p:sp>
      <p:sp>
        <p:nvSpPr>
          <p:cNvPr id="5" name="Fußzeilenplatzhalter 4">
            <a:extLst>
              <a:ext uri="{FF2B5EF4-FFF2-40B4-BE49-F238E27FC236}">
                <a16:creationId xmlns:a16="http://schemas.microsoft.com/office/drawing/2014/main" id="{5C976CCB-5EAC-E149-B4FF-8E8BEEB3F71C}"/>
              </a:ext>
            </a:extLst>
          </p:cNvPr>
          <p:cNvSpPr>
            <a:spLocks noGrp="1"/>
          </p:cNvSpPr>
          <p:nvPr>
            <p:ph type="ftr" sz="quarter" idx="11"/>
          </p:nvPr>
        </p:nvSpPr>
        <p:spPr>
          <a:xfrm>
            <a:off x="2683042" y="6270512"/>
            <a:ext cx="4114800" cy="365125"/>
          </a:xfrm>
          <a:prstGeom prst="rect">
            <a:avLst/>
          </a:prstGeom>
        </p:spPr>
        <p:txBody>
          <a:bodyPr/>
          <a:lstStyle/>
          <a:p>
            <a:r>
              <a:rPr lang="de-DE"/>
              <a:t>Titel der Präsentation</a:t>
            </a:r>
          </a:p>
        </p:txBody>
      </p:sp>
      <p:sp>
        <p:nvSpPr>
          <p:cNvPr id="6" name="Foliennummernplatzhalter 5">
            <a:extLst>
              <a:ext uri="{FF2B5EF4-FFF2-40B4-BE49-F238E27FC236}">
                <a16:creationId xmlns:a16="http://schemas.microsoft.com/office/drawing/2014/main" id="{40BA0BF4-B994-8A42-85AC-C18ED39C62CE}"/>
              </a:ext>
            </a:extLst>
          </p:cNvPr>
          <p:cNvSpPr>
            <a:spLocks noGrp="1"/>
          </p:cNvSpPr>
          <p:nvPr>
            <p:ph type="sldNum" sz="quarter" idx="12"/>
          </p:nvPr>
        </p:nvSpPr>
        <p:spPr>
          <a:xfrm>
            <a:off x="838200" y="6270512"/>
            <a:ext cx="605589" cy="365125"/>
          </a:xfrm>
          <a:prstGeom prst="rect">
            <a:avLst/>
          </a:prstGeom>
        </p:spPr>
        <p:txBody>
          <a:bodyPr/>
          <a:lstStyle/>
          <a:p>
            <a:fld id="{2CCB51C0-1304-8943-B133-8D3484B715E5}" type="slidenum">
              <a:rPr lang="de-DE" smtClean="0"/>
              <a:t>‹Nr.›</a:t>
            </a:fld>
            <a:endParaRPr lang="de-DE"/>
          </a:p>
        </p:txBody>
      </p:sp>
      <p:sp>
        <p:nvSpPr>
          <p:cNvPr id="24" name="Inhaltsplatzhalter 8">
            <a:extLst>
              <a:ext uri="{FF2B5EF4-FFF2-40B4-BE49-F238E27FC236}">
                <a16:creationId xmlns:a16="http://schemas.microsoft.com/office/drawing/2014/main" id="{7640CEFF-6D5F-AC42-8A55-F0E672300C29}"/>
              </a:ext>
            </a:extLst>
          </p:cNvPr>
          <p:cNvSpPr>
            <a:spLocks noGrp="1"/>
          </p:cNvSpPr>
          <p:nvPr>
            <p:ph sz="quarter" idx="14"/>
          </p:nvPr>
        </p:nvSpPr>
        <p:spPr>
          <a:xfrm>
            <a:off x="5212934" y="1825623"/>
            <a:ext cx="2989226" cy="2105441"/>
          </a:xfrm>
        </p:spPr>
        <p:txBody>
          <a:bodyPr/>
          <a:lstStyle/>
          <a:p>
            <a:pPr lvl="4"/>
            <a:endParaRPr lang="de-DE"/>
          </a:p>
        </p:txBody>
      </p:sp>
      <p:sp>
        <p:nvSpPr>
          <p:cNvPr id="25" name="Inhaltsplatzhalter 8">
            <a:extLst>
              <a:ext uri="{FF2B5EF4-FFF2-40B4-BE49-F238E27FC236}">
                <a16:creationId xmlns:a16="http://schemas.microsoft.com/office/drawing/2014/main" id="{049814AF-3675-2A42-B03F-0D0F1EA14B85}"/>
              </a:ext>
            </a:extLst>
          </p:cNvPr>
          <p:cNvSpPr>
            <a:spLocks noGrp="1"/>
          </p:cNvSpPr>
          <p:nvPr>
            <p:ph sz="quarter" idx="15"/>
          </p:nvPr>
        </p:nvSpPr>
        <p:spPr>
          <a:xfrm>
            <a:off x="8364574" y="1825623"/>
            <a:ext cx="2989226" cy="2105441"/>
          </a:xfrm>
        </p:spPr>
        <p:txBody>
          <a:bodyPr/>
          <a:lstStyle/>
          <a:p>
            <a:pPr lvl="4"/>
            <a:endParaRPr lang="de-DE"/>
          </a:p>
        </p:txBody>
      </p:sp>
      <p:sp>
        <p:nvSpPr>
          <p:cNvPr id="30" name="Inhaltsplatzhalter 8">
            <a:extLst>
              <a:ext uri="{FF2B5EF4-FFF2-40B4-BE49-F238E27FC236}">
                <a16:creationId xmlns:a16="http://schemas.microsoft.com/office/drawing/2014/main" id="{B990FA08-DD6F-764E-842F-067A0A440B46}"/>
              </a:ext>
            </a:extLst>
          </p:cNvPr>
          <p:cNvSpPr>
            <a:spLocks noGrp="1"/>
          </p:cNvSpPr>
          <p:nvPr>
            <p:ph sz="quarter" idx="16"/>
          </p:nvPr>
        </p:nvSpPr>
        <p:spPr>
          <a:xfrm>
            <a:off x="5212935" y="4064622"/>
            <a:ext cx="1944250" cy="1508863"/>
          </a:xfrm>
        </p:spPr>
        <p:txBody>
          <a:bodyPr/>
          <a:lstStyle/>
          <a:p>
            <a:pPr lvl="4"/>
            <a:endParaRPr lang="de-DE"/>
          </a:p>
        </p:txBody>
      </p:sp>
      <p:sp>
        <p:nvSpPr>
          <p:cNvPr id="31" name="Inhaltsplatzhalter 8">
            <a:extLst>
              <a:ext uri="{FF2B5EF4-FFF2-40B4-BE49-F238E27FC236}">
                <a16:creationId xmlns:a16="http://schemas.microsoft.com/office/drawing/2014/main" id="{DFFD2C47-FA5E-144D-A53E-E1E534924C87}"/>
              </a:ext>
            </a:extLst>
          </p:cNvPr>
          <p:cNvSpPr>
            <a:spLocks noGrp="1"/>
          </p:cNvSpPr>
          <p:nvPr>
            <p:ph sz="quarter" idx="17"/>
          </p:nvPr>
        </p:nvSpPr>
        <p:spPr>
          <a:xfrm>
            <a:off x="7311242" y="4064622"/>
            <a:ext cx="1944250" cy="1508863"/>
          </a:xfrm>
        </p:spPr>
        <p:txBody>
          <a:bodyPr/>
          <a:lstStyle/>
          <a:p>
            <a:pPr lvl="4"/>
            <a:endParaRPr lang="de-DE"/>
          </a:p>
        </p:txBody>
      </p:sp>
      <p:sp>
        <p:nvSpPr>
          <p:cNvPr id="32" name="Inhaltsplatzhalter 8">
            <a:extLst>
              <a:ext uri="{FF2B5EF4-FFF2-40B4-BE49-F238E27FC236}">
                <a16:creationId xmlns:a16="http://schemas.microsoft.com/office/drawing/2014/main" id="{652C01F0-2F53-B244-AA7C-B4B3F99437C6}"/>
              </a:ext>
            </a:extLst>
          </p:cNvPr>
          <p:cNvSpPr>
            <a:spLocks noGrp="1"/>
          </p:cNvSpPr>
          <p:nvPr>
            <p:ph sz="quarter" idx="18"/>
          </p:nvPr>
        </p:nvSpPr>
        <p:spPr>
          <a:xfrm>
            <a:off x="9409550" y="4064622"/>
            <a:ext cx="1944250" cy="1508863"/>
          </a:xfrm>
        </p:spPr>
        <p:txBody>
          <a:bodyPr/>
          <a:lstStyle/>
          <a:p>
            <a:pPr lvl="4"/>
            <a:endParaRPr lang="de-DE"/>
          </a:p>
        </p:txBody>
      </p:sp>
      <p:sp>
        <p:nvSpPr>
          <p:cNvPr id="33" name="Textplatzhalter 6">
            <a:extLst>
              <a:ext uri="{FF2B5EF4-FFF2-40B4-BE49-F238E27FC236}">
                <a16:creationId xmlns:a16="http://schemas.microsoft.com/office/drawing/2014/main" id="{0ACD5E05-057A-4048-84E2-487CA314167F}"/>
              </a:ext>
            </a:extLst>
          </p:cNvPr>
          <p:cNvSpPr>
            <a:spLocks noGrp="1"/>
          </p:cNvSpPr>
          <p:nvPr>
            <p:ph type="body" sz="quarter" idx="19"/>
          </p:nvPr>
        </p:nvSpPr>
        <p:spPr>
          <a:xfrm>
            <a:off x="838200" y="1825624"/>
            <a:ext cx="4042559" cy="376396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181148831"/>
      </p:ext>
    </p:extLst>
  </p:cSld>
  <p:clrMapOvr>
    <a:masterClrMapping/>
  </p:clrMapOvr>
  <p:extLst>
    <p:ext uri="{DCECCB84-F9BA-43D5-87BE-67443E8EF086}">
      <p15:sldGuideLst xmlns:p15="http://schemas.microsoft.com/office/powerpoint/2012/main">
        <p15:guide id="1" orient="horz" pos="3521">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Intro_blau">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7A0FBE63-E995-EE46-9E4A-A8289DF8B8B1}"/>
              </a:ext>
            </a:extLst>
          </p:cNvPr>
          <p:cNvPicPr>
            <a:picLocks noChangeAspect="1"/>
          </p:cNvPicPr>
          <p:nvPr userDrawn="1"/>
        </p:nvPicPr>
        <p:blipFill>
          <a:blip r:embed="rId2"/>
          <a:srcRect/>
          <a:stretch/>
        </p:blipFill>
        <p:spPr>
          <a:xfrm>
            <a:off x="0" y="0"/>
            <a:ext cx="12192000" cy="6858000"/>
          </a:xfrm>
          <a:prstGeom prst="rect">
            <a:avLst/>
          </a:prstGeom>
        </p:spPr>
      </p:pic>
      <p:pic>
        <p:nvPicPr>
          <p:cNvPr id="4" name="Grafik 3">
            <a:extLst>
              <a:ext uri="{FF2B5EF4-FFF2-40B4-BE49-F238E27FC236}">
                <a16:creationId xmlns:a16="http://schemas.microsoft.com/office/drawing/2014/main" id="{F3C059D0-05E6-AE42-8BF9-0A3EBC6FD24A}"/>
              </a:ext>
            </a:extLst>
          </p:cNvPr>
          <p:cNvPicPr>
            <a:picLocks noChangeAspect="1"/>
          </p:cNvPicPr>
          <p:nvPr userDrawn="1"/>
        </p:nvPicPr>
        <p:blipFill>
          <a:blip r:embed="rId3"/>
          <a:srcRect/>
          <a:stretch/>
        </p:blipFill>
        <p:spPr>
          <a:xfrm>
            <a:off x="3754769" y="1970988"/>
            <a:ext cx="4682461" cy="2916023"/>
          </a:xfrm>
          <a:prstGeom prst="rect">
            <a:avLst/>
          </a:prstGeom>
        </p:spPr>
      </p:pic>
    </p:spTree>
    <p:extLst>
      <p:ext uri="{BB962C8B-B14F-4D97-AF65-F5344CB8AC3E}">
        <p14:creationId xmlns:p14="http://schemas.microsoft.com/office/powerpoint/2010/main" val="38663505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shboard-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9FF9C-F8D4-974A-8B7B-6334F350F2A0}"/>
              </a:ext>
            </a:extLst>
          </p:cNvPr>
          <p:cNvSpPr>
            <a:spLocks noGrp="1"/>
          </p:cNvSpPr>
          <p:nvPr>
            <p:ph type="title" hasCustomPrompt="1"/>
          </p:nvPr>
        </p:nvSpPr>
        <p:spPr>
          <a:xfrm>
            <a:off x="838200" y="781778"/>
            <a:ext cx="10515600" cy="602886"/>
          </a:xfrm>
        </p:spPr>
        <p:txBody>
          <a:bodyPr anchor="t">
            <a:normAutofit/>
          </a:bodyPr>
          <a:lstStyle>
            <a:lvl1pPr>
              <a:defRPr sz="3200"/>
            </a:lvl1pPr>
          </a:lstStyle>
          <a:p>
            <a:r>
              <a:rPr lang="de-DE"/>
              <a:t>Dashboard 3</a:t>
            </a:r>
          </a:p>
        </p:txBody>
      </p:sp>
      <p:sp>
        <p:nvSpPr>
          <p:cNvPr id="4" name="Datumsplatzhalter 3">
            <a:extLst>
              <a:ext uri="{FF2B5EF4-FFF2-40B4-BE49-F238E27FC236}">
                <a16:creationId xmlns:a16="http://schemas.microsoft.com/office/drawing/2014/main" id="{D16CDCD4-A0D3-5140-A820-C8A6EBB61848}"/>
              </a:ext>
            </a:extLst>
          </p:cNvPr>
          <p:cNvSpPr>
            <a:spLocks noGrp="1"/>
          </p:cNvSpPr>
          <p:nvPr>
            <p:ph type="dt" sz="half" idx="10"/>
          </p:nvPr>
        </p:nvSpPr>
        <p:spPr>
          <a:xfrm>
            <a:off x="1537855" y="6270512"/>
            <a:ext cx="1020225" cy="365125"/>
          </a:xfrm>
          <a:prstGeom prst="rect">
            <a:avLst/>
          </a:prstGeom>
        </p:spPr>
        <p:txBody>
          <a:bodyPr/>
          <a:lstStyle/>
          <a:p>
            <a:fld id="{45B8D4F0-AF02-4145-AC85-4C74A776E0A7}" type="datetime1">
              <a:rPr lang="de-DE" smtClean="0"/>
              <a:t>02.12.2021</a:t>
            </a:fld>
            <a:endParaRPr lang="de-DE"/>
          </a:p>
        </p:txBody>
      </p:sp>
      <p:sp>
        <p:nvSpPr>
          <p:cNvPr id="5" name="Fußzeilenplatzhalter 4">
            <a:extLst>
              <a:ext uri="{FF2B5EF4-FFF2-40B4-BE49-F238E27FC236}">
                <a16:creationId xmlns:a16="http://schemas.microsoft.com/office/drawing/2014/main" id="{5C976CCB-5EAC-E149-B4FF-8E8BEEB3F71C}"/>
              </a:ext>
            </a:extLst>
          </p:cNvPr>
          <p:cNvSpPr>
            <a:spLocks noGrp="1"/>
          </p:cNvSpPr>
          <p:nvPr>
            <p:ph type="ftr" sz="quarter" idx="11"/>
          </p:nvPr>
        </p:nvSpPr>
        <p:spPr>
          <a:xfrm>
            <a:off x="2683042" y="6270512"/>
            <a:ext cx="4114800" cy="365125"/>
          </a:xfrm>
          <a:prstGeom prst="rect">
            <a:avLst/>
          </a:prstGeom>
        </p:spPr>
        <p:txBody>
          <a:bodyPr/>
          <a:lstStyle/>
          <a:p>
            <a:r>
              <a:rPr lang="de-DE"/>
              <a:t>Titel der Präsentation</a:t>
            </a:r>
          </a:p>
        </p:txBody>
      </p:sp>
      <p:sp>
        <p:nvSpPr>
          <p:cNvPr id="6" name="Foliennummernplatzhalter 5">
            <a:extLst>
              <a:ext uri="{FF2B5EF4-FFF2-40B4-BE49-F238E27FC236}">
                <a16:creationId xmlns:a16="http://schemas.microsoft.com/office/drawing/2014/main" id="{40BA0BF4-B994-8A42-85AC-C18ED39C62CE}"/>
              </a:ext>
            </a:extLst>
          </p:cNvPr>
          <p:cNvSpPr>
            <a:spLocks noGrp="1"/>
          </p:cNvSpPr>
          <p:nvPr>
            <p:ph type="sldNum" sz="quarter" idx="12"/>
          </p:nvPr>
        </p:nvSpPr>
        <p:spPr>
          <a:xfrm>
            <a:off x="838200" y="6270512"/>
            <a:ext cx="605589" cy="365125"/>
          </a:xfrm>
          <a:prstGeom prst="rect">
            <a:avLst/>
          </a:prstGeom>
        </p:spPr>
        <p:txBody>
          <a:bodyPr/>
          <a:lstStyle/>
          <a:p>
            <a:fld id="{2CCB51C0-1304-8943-B133-8D3484B715E5}" type="slidenum">
              <a:rPr lang="de-DE" smtClean="0"/>
              <a:t>‹Nr.›</a:t>
            </a:fld>
            <a:endParaRPr lang="de-DE"/>
          </a:p>
        </p:txBody>
      </p:sp>
      <p:sp>
        <p:nvSpPr>
          <p:cNvPr id="24" name="Inhaltsplatzhalter 8">
            <a:extLst>
              <a:ext uri="{FF2B5EF4-FFF2-40B4-BE49-F238E27FC236}">
                <a16:creationId xmlns:a16="http://schemas.microsoft.com/office/drawing/2014/main" id="{7640CEFF-6D5F-AC42-8A55-F0E672300C29}"/>
              </a:ext>
            </a:extLst>
          </p:cNvPr>
          <p:cNvSpPr>
            <a:spLocks noGrp="1"/>
          </p:cNvSpPr>
          <p:nvPr>
            <p:ph sz="quarter" idx="14"/>
          </p:nvPr>
        </p:nvSpPr>
        <p:spPr>
          <a:xfrm>
            <a:off x="4409105" y="1825623"/>
            <a:ext cx="3373787" cy="1781341"/>
          </a:xfrm>
        </p:spPr>
        <p:txBody>
          <a:bodyPr/>
          <a:lstStyle/>
          <a:p>
            <a:pPr lvl="4"/>
            <a:endParaRPr lang="de-DE"/>
          </a:p>
        </p:txBody>
      </p:sp>
      <p:sp>
        <p:nvSpPr>
          <p:cNvPr id="25" name="Inhaltsplatzhalter 8">
            <a:extLst>
              <a:ext uri="{FF2B5EF4-FFF2-40B4-BE49-F238E27FC236}">
                <a16:creationId xmlns:a16="http://schemas.microsoft.com/office/drawing/2014/main" id="{049814AF-3675-2A42-B03F-0D0F1EA14B85}"/>
              </a:ext>
            </a:extLst>
          </p:cNvPr>
          <p:cNvSpPr>
            <a:spLocks noGrp="1"/>
          </p:cNvSpPr>
          <p:nvPr>
            <p:ph sz="quarter" idx="15"/>
          </p:nvPr>
        </p:nvSpPr>
        <p:spPr>
          <a:xfrm>
            <a:off x="7980012" y="1825623"/>
            <a:ext cx="3373787" cy="1781341"/>
          </a:xfrm>
        </p:spPr>
        <p:txBody>
          <a:bodyPr/>
          <a:lstStyle/>
          <a:p>
            <a:pPr lvl="4"/>
            <a:endParaRPr lang="de-DE"/>
          </a:p>
        </p:txBody>
      </p:sp>
      <p:sp>
        <p:nvSpPr>
          <p:cNvPr id="12" name="Inhaltsplatzhalter 8">
            <a:extLst>
              <a:ext uri="{FF2B5EF4-FFF2-40B4-BE49-F238E27FC236}">
                <a16:creationId xmlns:a16="http://schemas.microsoft.com/office/drawing/2014/main" id="{3147E138-ADF9-834A-B99B-325968EBC02F}"/>
              </a:ext>
            </a:extLst>
          </p:cNvPr>
          <p:cNvSpPr>
            <a:spLocks noGrp="1"/>
          </p:cNvSpPr>
          <p:nvPr>
            <p:ph sz="quarter" idx="19" hasCustomPrompt="1"/>
          </p:nvPr>
        </p:nvSpPr>
        <p:spPr>
          <a:xfrm>
            <a:off x="838199" y="1825623"/>
            <a:ext cx="3373787" cy="1781341"/>
          </a:xfrm>
          <a:solidFill>
            <a:schemeClr val="accent1"/>
          </a:solidFill>
        </p:spPr>
        <p:txBody>
          <a:bodyPr/>
          <a:lstStyle>
            <a:lvl5pPr>
              <a:defRPr>
                <a:solidFill>
                  <a:schemeClr val="tx1"/>
                </a:solidFill>
              </a:defRPr>
            </a:lvl5pPr>
          </a:lstStyle>
          <a:p>
            <a:pPr lvl="4"/>
            <a:r>
              <a:rPr lang="de-DE"/>
              <a:t>Objekt (hervorgehoben)</a:t>
            </a:r>
          </a:p>
        </p:txBody>
      </p:sp>
      <p:sp>
        <p:nvSpPr>
          <p:cNvPr id="13" name="Inhaltsplatzhalter 8">
            <a:extLst>
              <a:ext uri="{FF2B5EF4-FFF2-40B4-BE49-F238E27FC236}">
                <a16:creationId xmlns:a16="http://schemas.microsoft.com/office/drawing/2014/main" id="{6B89AAE9-66C0-424A-A6B3-FD1D843778D8}"/>
              </a:ext>
            </a:extLst>
          </p:cNvPr>
          <p:cNvSpPr>
            <a:spLocks noGrp="1"/>
          </p:cNvSpPr>
          <p:nvPr>
            <p:ph sz="quarter" idx="20"/>
          </p:nvPr>
        </p:nvSpPr>
        <p:spPr>
          <a:xfrm>
            <a:off x="4409105" y="3808247"/>
            <a:ext cx="3373787" cy="1781341"/>
          </a:xfrm>
        </p:spPr>
        <p:txBody>
          <a:bodyPr/>
          <a:lstStyle/>
          <a:p>
            <a:pPr lvl="4"/>
            <a:endParaRPr lang="de-DE"/>
          </a:p>
        </p:txBody>
      </p:sp>
      <p:sp>
        <p:nvSpPr>
          <p:cNvPr id="14" name="Inhaltsplatzhalter 8">
            <a:extLst>
              <a:ext uri="{FF2B5EF4-FFF2-40B4-BE49-F238E27FC236}">
                <a16:creationId xmlns:a16="http://schemas.microsoft.com/office/drawing/2014/main" id="{EA740945-6C9C-034F-A038-16FB739A5E28}"/>
              </a:ext>
            </a:extLst>
          </p:cNvPr>
          <p:cNvSpPr>
            <a:spLocks noGrp="1"/>
          </p:cNvSpPr>
          <p:nvPr>
            <p:ph sz="quarter" idx="21"/>
          </p:nvPr>
        </p:nvSpPr>
        <p:spPr>
          <a:xfrm>
            <a:off x="7980012" y="3808247"/>
            <a:ext cx="3373787" cy="1781341"/>
          </a:xfrm>
        </p:spPr>
        <p:txBody>
          <a:bodyPr/>
          <a:lstStyle/>
          <a:p>
            <a:pPr lvl="4"/>
            <a:endParaRPr lang="de-DE"/>
          </a:p>
        </p:txBody>
      </p:sp>
      <p:sp>
        <p:nvSpPr>
          <p:cNvPr id="15" name="Inhaltsplatzhalter 8">
            <a:extLst>
              <a:ext uri="{FF2B5EF4-FFF2-40B4-BE49-F238E27FC236}">
                <a16:creationId xmlns:a16="http://schemas.microsoft.com/office/drawing/2014/main" id="{4D711F28-AE13-CC43-AA8C-CC59FC7E9E19}"/>
              </a:ext>
            </a:extLst>
          </p:cNvPr>
          <p:cNvSpPr>
            <a:spLocks noGrp="1"/>
          </p:cNvSpPr>
          <p:nvPr>
            <p:ph sz="quarter" idx="22"/>
          </p:nvPr>
        </p:nvSpPr>
        <p:spPr>
          <a:xfrm>
            <a:off x="838199" y="3808247"/>
            <a:ext cx="3373787" cy="1781341"/>
          </a:xfrm>
        </p:spPr>
        <p:txBody>
          <a:bodyPr/>
          <a:lstStyle/>
          <a:p>
            <a:pPr lvl="4"/>
            <a:endParaRPr lang="de-DE"/>
          </a:p>
        </p:txBody>
      </p:sp>
    </p:spTree>
    <p:extLst>
      <p:ext uri="{BB962C8B-B14F-4D97-AF65-F5344CB8AC3E}">
        <p14:creationId xmlns:p14="http://schemas.microsoft.com/office/powerpoint/2010/main" val="1032753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verview-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9FF9C-F8D4-974A-8B7B-6334F350F2A0}"/>
              </a:ext>
            </a:extLst>
          </p:cNvPr>
          <p:cNvSpPr>
            <a:spLocks noGrp="1"/>
          </p:cNvSpPr>
          <p:nvPr>
            <p:ph type="title" hasCustomPrompt="1"/>
          </p:nvPr>
        </p:nvSpPr>
        <p:spPr>
          <a:xfrm>
            <a:off x="838200" y="781778"/>
            <a:ext cx="10515600" cy="602886"/>
          </a:xfrm>
        </p:spPr>
        <p:txBody>
          <a:bodyPr anchor="t">
            <a:normAutofit/>
          </a:bodyPr>
          <a:lstStyle>
            <a:lvl1pPr>
              <a:defRPr sz="3200"/>
            </a:lvl1pPr>
          </a:lstStyle>
          <a:p>
            <a:r>
              <a:rPr lang="de-DE" err="1"/>
              <a:t>Overview</a:t>
            </a:r>
            <a:r>
              <a:rPr lang="de-DE"/>
              <a:t> 1</a:t>
            </a:r>
          </a:p>
        </p:txBody>
      </p:sp>
      <p:sp>
        <p:nvSpPr>
          <p:cNvPr id="4" name="Datumsplatzhalter 3">
            <a:extLst>
              <a:ext uri="{FF2B5EF4-FFF2-40B4-BE49-F238E27FC236}">
                <a16:creationId xmlns:a16="http://schemas.microsoft.com/office/drawing/2014/main" id="{D16CDCD4-A0D3-5140-A820-C8A6EBB61848}"/>
              </a:ext>
            </a:extLst>
          </p:cNvPr>
          <p:cNvSpPr>
            <a:spLocks noGrp="1"/>
          </p:cNvSpPr>
          <p:nvPr>
            <p:ph type="dt" sz="half" idx="10"/>
          </p:nvPr>
        </p:nvSpPr>
        <p:spPr>
          <a:xfrm>
            <a:off x="1537855" y="6270512"/>
            <a:ext cx="1020225" cy="365125"/>
          </a:xfrm>
          <a:prstGeom prst="rect">
            <a:avLst/>
          </a:prstGeom>
        </p:spPr>
        <p:txBody>
          <a:bodyPr/>
          <a:lstStyle/>
          <a:p>
            <a:fld id="{45B8D4F0-AF02-4145-AC85-4C74A776E0A7}" type="datetime1">
              <a:rPr lang="de-DE" smtClean="0"/>
              <a:t>02.12.2021</a:t>
            </a:fld>
            <a:endParaRPr lang="de-DE"/>
          </a:p>
        </p:txBody>
      </p:sp>
      <p:sp>
        <p:nvSpPr>
          <p:cNvPr id="5" name="Fußzeilenplatzhalter 4">
            <a:extLst>
              <a:ext uri="{FF2B5EF4-FFF2-40B4-BE49-F238E27FC236}">
                <a16:creationId xmlns:a16="http://schemas.microsoft.com/office/drawing/2014/main" id="{5C976CCB-5EAC-E149-B4FF-8E8BEEB3F71C}"/>
              </a:ext>
            </a:extLst>
          </p:cNvPr>
          <p:cNvSpPr>
            <a:spLocks noGrp="1"/>
          </p:cNvSpPr>
          <p:nvPr>
            <p:ph type="ftr" sz="quarter" idx="11"/>
          </p:nvPr>
        </p:nvSpPr>
        <p:spPr>
          <a:xfrm>
            <a:off x="2683042" y="6270512"/>
            <a:ext cx="4114800" cy="365125"/>
          </a:xfrm>
          <a:prstGeom prst="rect">
            <a:avLst/>
          </a:prstGeom>
        </p:spPr>
        <p:txBody>
          <a:bodyPr/>
          <a:lstStyle/>
          <a:p>
            <a:r>
              <a:rPr lang="de-DE"/>
              <a:t>Titel der Präsentation</a:t>
            </a:r>
          </a:p>
        </p:txBody>
      </p:sp>
      <p:sp>
        <p:nvSpPr>
          <p:cNvPr id="6" name="Foliennummernplatzhalter 5">
            <a:extLst>
              <a:ext uri="{FF2B5EF4-FFF2-40B4-BE49-F238E27FC236}">
                <a16:creationId xmlns:a16="http://schemas.microsoft.com/office/drawing/2014/main" id="{40BA0BF4-B994-8A42-85AC-C18ED39C62CE}"/>
              </a:ext>
            </a:extLst>
          </p:cNvPr>
          <p:cNvSpPr>
            <a:spLocks noGrp="1"/>
          </p:cNvSpPr>
          <p:nvPr>
            <p:ph type="sldNum" sz="quarter" idx="12"/>
          </p:nvPr>
        </p:nvSpPr>
        <p:spPr>
          <a:xfrm>
            <a:off x="838200" y="6270512"/>
            <a:ext cx="605589" cy="365125"/>
          </a:xfrm>
          <a:prstGeom prst="rect">
            <a:avLst/>
          </a:prstGeom>
        </p:spPr>
        <p:txBody>
          <a:bodyPr/>
          <a:lstStyle/>
          <a:p>
            <a:fld id="{2CCB51C0-1304-8943-B133-8D3484B715E5}" type="slidenum">
              <a:rPr lang="de-DE" smtClean="0"/>
              <a:t>‹Nr.›</a:t>
            </a:fld>
            <a:endParaRPr lang="de-DE"/>
          </a:p>
        </p:txBody>
      </p:sp>
      <p:sp>
        <p:nvSpPr>
          <p:cNvPr id="37" name="Inhaltsplatzhalter 8">
            <a:extLst>
              <a:ext uri="{FF2B5EF4-FFF2-40B4-BE49-F238E27FC236}">
                <a16:creationId xmlns:a16="http://schemas.microsoft.com/office/drawing/2014/main" id="{AFCAC434-A724-6640-BD31-200EE828713F}"/>
              </a:ext>
            </a:extLst>
          </p:cNvPr>
          <p:cNvSpPr>
            <a:spLocks noGrp="1"/>
          </p:cNvSpPr>
          <p:nvPr>
            <p:ph sz="quarter" idx="13"/>
          </p:nvPr>
        </p:nvSpPr>
        <p:spPr>
          <a:xfrm>
            <a:off x="7311241" y="1513950"/>
            <a:ext cx="4042559" cy="4075638"/>
          </a:xfrm>
        </p:spPr>
        <p:txBody>
          <a:bodyPr/>
          <a:lstStyle/>
          <a:p>
            <a:pPr lvl="4"/>
            <a:endParaRPr lang="de-DE"/>
          </a:p>
        </p:txBody>
      </p:sp>
      <p:sp>
        <p:nvSpPr>
          <p:cNvPr id="31" name="Bildplatzhalter 17">
            <a:extLst>
              <a:ext uri="{FF2B5EF4-FFF2-40B4-BE49-F238E27FC236}">
                <a16:creationId xmlns:a16="http://schemas.microsoft.com/office/drawing/2014/main" id="{62CFE2FA-37D6-D04A-9D33-EEF14209B765}"/>
              </a:ext>
            </a:extLst>
          </p:cNvPr>
          <p:cNvSpPr>
            <a:spLocks noGrp="1"/>
          </p:cNvSpPr>
          <p:nvPr>
            <p:ph type="pic" sz="quarter" idx="33" hasCustomPrompt="1"/>
          </p:nvPr>
        </p:nvSpPr>
        <p:spPr>
          <a:xfrm>
            <a:off x="899895" y="1513950"/>
            <a:ext cx="1434596" cy="1434596"/>
          </a:xfrm>
          <a:blipFill>
            <a:blip r:embed="rId2"/>
            <a:stretch>
              <a:fillRect/>
            </a:stretch>
          </a:blipFill>
        </p:spPr>
        <p:txBody>
          <a:bodyPr/>
          <a:lstStyle/>
          <a:p>
            <a:r>
              <a:rPr lang="de-DE"/>
              <a:t> </a:t>
            </a:r>
          </a:p>
        </p:txBody>
      </p:sp>
      <p:sp>
        <p:nvSpPr>
          <p:cNvPr id="32" name="Textplatzhalter 8">
            <a:extLst>
              <a:ext uri="{FF2B5EF4-FFF2-40B4-BE49-F238E27FC236}">
                <a16:creationId xmlns:a16="http://schemas.microsoft.com/office/drawing/2014/main" id="{6E7F0B3D-15F6-1048-A1F3-6AF2FACD6868}"/>
              </a:ext>
            </a:extLst>
          </p:cNvPr>
          <p:cNvSpPr>
            <a:spLocks noGrp="1"/>
          </p:cNvSpPr>
          <p:nvPr>
            <p:ph type="body" sz="quarter" idx="34" hasCustomPrompt="1"/>
          </p:nvPr>
        </p:nvSpPr>
        <p:spPr>
          <a:xfrm>
            <a:off x="724432" y="2998298"/>
            <a:ext cx="1769386" cy="515179"/>
          </a:xfrm>
        </p:spPr>
        <p:txBody>
          <a:bodyPr>
            <a:normAutofit/>
          </a:bodyPr>
          <a:lstStyle>
            <a:lvl1pPr algn="ctr">
              <a:defRPr/>
            </a:lvl1pPr>
            <a:lvl4pPr algn="l">
              <a:defRPr lang="de-DE" dirty="0"/>
            </a:lvl4pPr>
            <a:lvl5pPr marL="7938" marR="0" indent="0" algn="ctr" defTabSz="914400" rtl="0" eaLnBrk="1" fontAlgn="auto" latinLnBrk="0" hangingPunct="1">
              <a:lnSpc>
                <a:spcPct val="90000"/>
              </a:lnSpc>
              <a:spcBef>
                <a:spcPts val="500"/>
              </a:spcBef>
              <a:spcAft>
                <a:spcPts val="0"/>
              </a:spcAft>
              <a:buClrTx/>
              <a:buSzTx/>
              <a:buFontTx/>
              <a:buNone/>
              <a:tabLst/>
              <a:defRPr lang="de-DE" b="1" dirty="0"/>
            </a:lvl5pPr>
            <a:lvl6pPr marL="7938" indent="-7938" algn="ctr">
              <a:tabLst/>
              <a:defRPr lang="de-DE" b="1" dirty="0" smtClean="0"/>
            </a:lvl6pPr>
            <a:lvl7pPr>
              <a:defRPr lang="de-DE" dirty="0" smtClean="0"/>
            </a:lvl7pPr>
          </a:lstStyle>
          <a:p>
            <a:pPr lvl="5"/>
            <a:r>
              <a:rPr lang="de-DE"/>
              <a:t>KPI Titel</a:t>
            </a:r>
          </a:p>
        </p:txBody>
      </p:sp>
      <p:sp>
        <p:nvSpPr>
          <p:cNvPr id="33" name="Textplatzhalter 9">
            <a:extLst>
              <a:ext uri="{FF2B5EF4-FFF2-40B4-BE49-F238E27FC236}">
                <a16:creationId xmlns:a16="http://schemas.microsoft.com/office/drawing/2014/main" id="{75A8CBF7-9280-8943-8B39-4834EC75EAF8}"/>
              </a:ext>
            </a:extLst>
          </p:cNvPr>
          <p:cNvSpPr>
            <a:spLocks noGrp="1"/>
          </p:cNvSpPr>
          <p:nvPr>
            <p:ph type="body" sz="quarter" idx="35" hasCustomPrompt="1"/>
          </p:nvPr>
        </p:nvSpPr>
        <p:spPr>
          <a:xfrm>
            <a:off x="699575" y="1949596"/>
            <a:ext cx="1808098" cy="563932"/>
          </a:xfrm>
        </p:spPr>
        <p:txBody>
          <a:bodyPr anchor="ctr"/>
          <a:lstStyle>
            <a:lvl3pPr algn="ctr">
              <a:defRPr b="1">
                <a:solidFill>
                  <a:schemeClr val="accent1"/>
                </a:solidFill>
              </a:defRPr>
            </a:lvl3pPr>
          </a:lstStyle>
          <a:p>
            <a:pPr lvl="2"/>
            <a:r>
              <a:rPr lang="de-DE"/>
              <a:t>00</a:t>
            </a:r>
          </a:p>
        </p:txBody>
      </p:sp>
      <p:sp>
        <p:nvSpPr>
          <p:cNvPr id="34" name="Bildplatzhalter 17">
            <a:extLst>
              <a:ext uri="{FF2B5EF4-FFF2-40B4-BE49-F238E27FC236}">
                <a16:creationId xmlns:a16="http://schemas.microsoft.com/office/drawing/2014/main" id="{2DBEEA86-FD77-4140-9EF7-92E9D19EAD46}"/>
              </a:ext>
            </a:extLst>
          </p:cNvPr>
          <p:cNvSpPr>
            <a:spLocks noGrp="1"/>
          </p:cNvSpPr>
          <p:nvPr>
            <p:ph type="pic" sz="quarter" idx="36" hasCustomPrompt="1"/>
          </p:nvPr>
        </p:nvSpPr>
        <p:spPr>
          <a:xfrm>
            <a:off x="3150973" y="1513950"/>
            <a:ext cx="1434596" cy="1434596"/>
          </a:xfrm>
          <a:blipFill>
            <a:blip r:embed="rId2"/>
            <a:stretch>
              <a:fillRect/>
            </a:stretch>
          </a:blipFill>
        </p:spPr>
        <p:txBody>
          <a:bodyPr/>
          <a:lstStyle/>
          <a:p>
            <a:r>
              <a:rPr lang="de-DE"/>
              <a:t> </a:t>
            </a:r>
          </a:p>
        </p:txBody>
      </p:sp>
      <p:sp>
        <p:nvSpPr>
          <p:cNvPr id="35" name="Textplatzhalter 8">
            <a:extLst>
              <a:ext uri="{FF2B5EF4-FFF2-40B4-BE49-F238E27FC236}">
                <a16:creationId xmlns:a16="http://schemas.microsoft.com/office/drawing/2014/main" id="{03E5086A-978E-D54C-A6BA-4C3019A1D1C5}"/>
              </a:ext>
            </a:extLst>
          </p:cNvPr>
          <p:cNvSpPr>
            <a:spLocks noGrp="1"/>
          </p:cNvSpPr>
          <p:nvPr>
            <p:ph type="body" sz="quarter" idx="37" hasCustomPrompt="1"/>
          </p:nvPr>
        </p:nvSpPr>
        <p:spPr>
          <a:xfrm>
            <a:off x="2975510" y="2998298"/>
            <a:ext cx="1769386" cy="515179"/>
          </a:xfrm>
        </p:spPr>
        <p:txBody>
          <a:bodyPr>
            <a:normAutofit/>
          </a:bodyPr>
          <a:lstStyle>
            <a:lvl1pPr algn="ctr">
              <a:defRPr/>
            </a:lvl1pPr>
            <a:lvl4pPr algn="l">
              <a:defRPr lang="de-DE" dirty="0"/>
            </a:lvl4pPr>
            <a:lvl5pPr marL="7938" marR="0" indent="0" algn="ctr" defTabSz="914400" rtl="0" eaLnBrk="1" fontAlgn="auto" latinLnBrk="0" hangingPunct="1">
              <a:lnSpc>
                <a:spcPct val="90000"/>
              </a:lnSpc>
              <a:spcBef>
                <a:spcPts val="500"/>
              </a:spcBef>
              <a:spcAft>
                <a:spcPts val="0"/>
              </a:spcAft>
              <a:buClrTx/>
              <a:buSzTx/>
              <a:buFontTx/>
              <a:buNone/>
              <a:tabLst/>
              <a:defRPr lang="de-DE" b="1" dirty="0"/>
            </a:lvl5pPr>
            <a:lvl6pPr marL="7938" indent="-7938" algn="ctr">
              <a:tabLst/>
              <a:defRPr lang="de-DE" b="1" dirty="0" smtClean="0"/>
            </a:lvl6pPr>
            <a:lvl7pPr>
              <a:defRPr lang="de-DE" dirty="0" smtClean="0"/>
            </a:lvl7pPr>
          </a:lstStyle>
          <a:p>
            <a:pPr lvl="5"/>
            <a:r>
              <a:rPr lang="de-DE"/>
              <a:t>KPI Titel</a:t>
            </a:r>
          </a:p>
        </p:txBody>
      </p:sp>
      <p:sp>
        <p:nvSpPr>
          <p:cNvPr id="36" name="Textplatzhalter 9">
            <a:extLst>
              <a:ext uri="{FF2B5EF4-FFF2-40B4-BE49-F238E27FC236}">
                <a16:creationId xmlns:a16="http://schemas.microsoft.com/office/drawing/2014/main" id="{29F03F5A-B6D6-9549-8DAE-8D8509BE42E7}"/>
              </a:ext>
            </a:extLst>
          </p:cNvPr>
          <p:cNvSpPr>
            <a:spLocks noGrp="1"/>
          </p:cNvSpPr>
          <p:nvPr>
            <p:ph type="body" sz="quarter" idx="38" hasCustomPrompt="1"/>
          </p:nvPr>
        </p:nvSpPr>
        <p:spPr>
          <a:xfrm>
            <a:off x="2950653" y="1949596"/>
            <a:ext cx="1808098" cy="563932"/>
          </a:xfrm>
        </p:spPr>
        <p:txBody>
          <a:bodyPr anchor="ctr"/>
          <a:lstStyle>
            <a:lvl3pPr algn="ctr">
              <a:defRPr b="1">
                <a:solidFill>
                  <a:schemeClr val="accent1"/>
                </a:solidFill>
              </a:defRPr>
            </a:lvl3pPr>
          </a:lstStyle>
          <a:p>
            <a:pPr lvl="2"/>
            <a:r>
              <a:rPr lang="de-DE"/>
              <a:t>00</a:t>
            </a:r>
          </a:p>
        </p:txBody>
      </p:sp>
      <p:sp>
        <p:nvSpPr>
          <p:cNvPr id="38" name="Bildplatzhalter 17">
            <a:extLst>
              <a:ext uri="{FF2B5EF4-FFF2-40B4-BE49-F238E27FC236}">
                <a16:creationId xmlns:a16="http://schemas.microsoft.com/office/drawing/2014/main" id="{048EE989-2A67-8446-B8F4-42064140B911}"/>
              </a:ext>
            </a:extLst>
          </p:cNvPr>
          <p:cNvSpPr>
            <a:spLocks noGrp="1"/>
          </p:cNvSpPr>
          <p:nvPr>
            <p:ph type="pic" sz="quarter" idx="39" hasCustomPrompt="1"/>
          </p:nvPr>
        </p:nvSpPr>
        <p:spPr>
          <a:xfrm>
            <a:off x="5374913" y="1513950"/>
            <a:ext cx="1434596" cy="1434596"/>
          </a:xfrm>
          <a:blipFill>
            <a:blip r:embed="rId2"/>
            <a:stretch>
              <a:fillRect/>
            </a:stretch>
          </a:blipFill>
        </p:spPr>
        <p:txBody>
          <a:bodyPr/>
          <a:lstStyle/>
          <a:p>
            <a:r>
              <a:rPr lang="de-DE"/>
              <a:t> </a:t>
            </a:r>
          </a:p>
        </p:txBody>
      </p:sp>
      <p:sp>
        <p:nvSpPr>
          <p:cNvPr id="39" name="Textplatzhalter 8">
            <a:extLst>
              <a:ext uri="{FF2B5EF4-FFF2-40B4-BE49-F238E27FC236}">
                <a16:creationId xmlns:a16="http://schemas.microsoft.com/office/drawing/2014/main" id="{73E42915-88B8-E94F-9B15-36DE68132333}"/>
              </a:ext>
            </a:extLst>
          </p:cNvPr>
          <p:cNvSpPr>
            <a:spLocks noGrp="1"/>
          </p:cNvSpPr>
          <p:nvPr>
            <p:ph type="body" sz="quarter" idx="40" hasCustomPrompt="1"/>
          </p:nvPr>
        </p:nvSpPr>
        <p:spPr>
          <a:xfrm>
            <a:off x="5199450" y="2998298"/>
            <a:ext cx="1769386" cy="515179"/>
          </a:xfrm>
        </p:spPr>
        <p:txBody>
          <a:bodyPr>
            <a:normAutofit/>
          </a:bodyPr>
          <a:lstStyle>
            <a:lvl1pPr algn="ctr">
              <a:defRPr/>
            </a:lvl1pPr>
            <a:lvl4pPr algn="l">
              <a:defRPr lang="de-DE" dirty="0"/>
            </a:lvl4pPr>
            <a:lvl5pPr marL="7938" marR="0" indent="0" algn="ctr" defTabSz="914400" rtl="0" eaLnBrk="1" fontAlgn="auto" latinLnBrk="0" hangingPunct="1">
              <a:lnSpc>
                <a:spcPct val="90000"/>
              </a:lnSpc>
              <a:spcBef>
                <a:spcPts val="500"/>
              </a:spcBef>
              <a:spcAft>
                <a:spcPts val="0"/>
              </a:spcAft>
              <a:buClrTx/>
              <a:buSzTx/>
              <a:buFontTx/>
              <a:buNone/>
              <a:tabLst/>
              <a:defRPr lang="de-DE" b="1" dirty="0"/>
            </a:lvl5pPr>
            <a:lvl6pPr marL="7938" indent="-7938" algn="ctr">
              <a:tabLst/>
              <a:defRPr lang="de-DE" b="1" dirty="0" smtClean="0"/>
            </a:lvl6pPr>
            <a:lvl7pPr>
              <a:defRPr lang="de-DE" dirty="0" smtClean="0"/>
            </a:lvl7pPr>
          </a:lstStyle>
          <a:p>
            <a:pPr lvl="5"/>
            <a:r>
              <a:rPr lang="de-DE"/>
              <a:t>KPI Titel</a:t>
            </a:r>
          </a:p>
        </p:txBody>
      </p:sp>
      <p:sp>
        <p:nvSpPr>
          <p:cNvPr id="40" name="Textplatzhalter 9">
            <a:extLst>
              <a:ext uri="{FF2B5EF4-FFF2-40B4-BE49-F238E27FC236}">
                <a16:creationId xmlns:a16="http://schemas.microsoft.com/office/drawing/2014/main" id="{EEAE4E67-361C-884D-83F0-1B6B8D9B3234}"/>
              </a:ext>
            </a:extLst>
          </p:cNvPr>
          <p:cNvSpPr>
            <a:spLocks noGrp="1"/>
          </p:cNvSpPr>
          <p:nvPr>
            <p:ph type="body" sz="quarter" idx="41" hasCustomPrompt="1"/>
          </p:nvPr>
        </p:nvSpPr>
        <p:spPr>
          <a:xfrm>
            <a:off x="5174593" y="1949596"/>
            <a:ext cx="1808098" cy="563932"/>
          </a:xfrm>
        </p:spPr>
        <p:txBody>
          <a:bodyPr anchor="ctr"/>
          <a:lstStyle>
            <a:lvl3pPr algn="ctr">
              <a:defRPr b="1">
                <a:solidFill>
                  <a:schemeClr val="accent1"/>
                </a:solidFill>
              </a:defRPr>
            </a:lvl3pPr>
          </a:lstStyle>
          <a:p>
            <a:pPr lvl="2"/>
            <a:r>
              <a:rPr lang="de-DE"/>
              <a:t>00</a:t>
            </a:r>
          </a:p>
        </p:txBody>
      </p:sp>
      <p:sp>
        <p:nvSpPr>
          <p:cNvPr id="44" name="Bildplatzhalter 17">
            <a:extLst>
              <a:ext uri="{FF2B5EF4-FFF2-40B4-BE49-F238E27FC236}">
                <a16:creationId xmlns:a16="http://schemas.microsoft.com/office/drawing/2014/main" id="{5087CE9A-C15A-3749-9F77-CD27E55E0540}"/>
              </a:ext>
            </a:extLst>
          </p:cNvPr>
          <p:cNvSpPr>
            <a:spLocks noGrp="1"/>
          </p:cNvSpPr>
          <p:nvPr>
            <p:ph type="pic" sz="quarter" idx="42" hasCustomPrompt="1"/>
          </p:nvPr>
        </p:nvSpPr>
        <p:spPr>
          <a:xfrm>
            <a:off x="899895" y="3668332"/>
            <a:ext cx="1434596" cy="1434596"/>
          </a:xfrm>
          <a:blipFill>
            <a:blip r:embed="rId2"/>
            <a:stretch>
              <a:fillRect/>
            </a:stretch>
          </a:blipFill>
        </p:spPr>
        <p:txBody>
          <a:bodyPr/>
          <a:lstStyle/>
          <a:p>
            <a:r>
              <a:rPr lang="de-DE"/>
              <a:t> </a:t>
            </a:r>
          </a:p>
        </p:txBody>
      </p:sp>
      <p:sp>
        <p:nvSpPr>
          <p:cNvPr id="45" name="Textplatzhalter 8">
            <a:extLst>
              <a:ext uri="{FF2B5EF4-FFF2-40B4-BE49-F238E27FC236}">
                <a16:creationId xmlns:a16="http://schemas.microsoft.com/office/drawing/2014/main" id="{2F9F391E-CDC7-C04A-9319-E2DF1D8C8C96}"/>
              </a:ext>
            </a:extLst>
          </p:cNvPr>
          <p:cNvSpPr>
            <a:spLocks noGrp="1"/>
          </p:cNvSpPr>
          <p:nvPr>
            <p:ph type="body" sz="quarter" idx="43" hasCustomPrompt="1"/>
          </p:nvPr>
        </p:nvSpPr>
        <p:spPr>
          <a:xfrm>
            <a:off x="724432" y="5152680"/>
            <a:ext cx="1769386" cy="515179"/>
          </a:xfrm>
        </p:spPr>
        <p:txBody>
          <a:bodyPr>
            <a:normAutofit/>
          </a:bodyPr>
          <a:lstStyle>
            <a:lvl1pPr algn="ctr">
              <a:defRPr/>
            </a:lvl1pPr>
            <a:lvl4pPr algn="l">
              <a:defRPr lang="de-DE" dirty="0"/>
            </a:lvl4pPr>
            <a:lvl5pPr marL="7938" marR="0" indent="0" algn="ctr" defTabSz="914400" rtl="0" eaLnBrk="1" fontAlgn="auto" latinLnBrk="0" hangingPunct="1">
              <a:lnSpc>
                <a:spcPct val="90000"/>
              </a:lnSpc>
              <a:spcBef>
                <a:spcPts val="500"/>
              </a:spcBef>
              <a:spcAft>
                <a:spcPts val="0"/>
              </a:spcAft>
              <a:buClrTx/>
              <a:buSzTx/>
              <a:buFontTx/>
              <a:buNone/>
              <a:tabLst/>
              <a:defRPr lang="de-DE" b="1" dirty="0"/>
            </a:lvl5pPr>
            <a:lvl6pPr marL="7938" indent="-7938" algn="ctr">
              <a:tabLst/>
              <a:defRPr lang="de-DE" b="1" dirty="0" smtClean="0"/>
            </a:lvl6pPr>
            <a:lvl7pPr>
              <a:defRPr lang="de-DE" dirty="0" smtClean="0"/>
            </a:lvl7pPr>
          </a:lstStyle>
          <a:p>
            <a:pPr lvl="5"/>
            <a:r>
              <a:rPr lang="de-DE"/>
              <a:t>KPI Titel</a:t>
            </a:r>
          </a:p>
        </p:txBody>
      </p:sp>
      <p:sp>
        <p:nvSpPr>
          <p:cNvPr id="46" name="Textplatzhalter 9">
            <a:extLst>
              <a:ext uri="{FF2B5EF4-FFF2-40B4-BE49-F238E27FC236}">
                <a16:creationId xmlns:a16="http://schemas.microsoft.com/office/drawing/2014/main" id="{151F7A4F-E4D0-664D-B397-A43F3F703BC0}"/>
              </a:ext>
            </a:extLst>
          </p:cNvPr>
          <p:cNvSpPr>
            <a:spLocks noGrp="1"/>
          </p:cNvSpPr>
          <p:nvPr>
            <p:ph type="body" sz="quarter" idx="44" hasCustomPrompt="1"/>
          </p:nvPr>
        </p:nvSpPr>
        <p:spPr>
          <a:xfrm>
            <a:off x="699575" y="4103978"/>
            <a:ext cx="1808098" cy="563932"/>
          </a:xfrm>
        </p:spPr>
        <p:txBody>
          <a:bodyPr anchor="ctr"/>
          <a:lstStyle>
            <a:lvl3pPr algn="ctr">
              <a:defRPr b="1">
                <a:solidFill>
                  <a:schemeClr val="accent1"/>
                </a:solidFill>
              </a:defRPr>
            </a:lvl3pPr>
          </a:lstStyle>
          <a:p>
            <a:pPr lvl="2"/>
            <a:r>
              <a:rPr lang="de-DE"/>
              <a:t>00</a:t>
            </a:r>
          </a:p>
        </p:txBody>
      </p:sp>
      <p:sp>
        <p:nvSpPr>
          <p:cNvPr id="47" name="Bildplatzhalter 17">
            <a:extLst>
              <a:ext uri="{FF2B5EF4-FFF2-40B4-BE49-F238E27FC236}">
                <a16:creationId xmlns:a16="http://schemas.microsoft.com/office/drawing/2014/main" id="{A0F99EB5-0EF3-3C4C-BDBA-76CD53E66297}"/>
              </a:ext>
            </a:extLst>
          </p:cNvPr>
          <p:cNvSpPr>
            <a:spLocks noGrp="1"/>
          </p:cNvSpPr>
          <p:nvPr>
            <p:ph type="pic" sz="quarter" idx="45" hasCustomPrompt="1"/>
          </p:nvPr>
        </p:nvSpPr>
        <p:spPr>
          <a:xfrm>
            <a:off x="3150973" y="3668332"/>
            <a:ext cx="1434596" cy="1434596"/>
          </a:xfrm>
          <a:blipFill>
            <a:blip r:embed="rId2"/>
            <a:stretch>
              <a:fillRect/>
            </a:stretch>
          </a:blipFill>
        </p:spPr>
        <p:txBody>
          <a:bodyPr/>
          <a:lstStyle/>
          <a:p>
            <a:r>
              <a:rPr lang="de-DE"/>
              <a:t> </a:t>
            </a:r>
          </a:p>
        </p:txBody>
      </p:sp>
      <p:sp>
        <p:nvSpPr>
          <p:cNvPr id="48" name="Textplatzhalter 8">
            <a:extLst>
              <a:ext uri="{FF2B5EF4-FFF2-40B4-BE49-F238E27FC236}">
                <a16:creationId xmlns:a16="http://schemas.microsoft.com/office/drawing/2014/main" id="{E50AFDE0-9D20-CA42-9B44-032F4AB81C21}"/>
              </a:ext>
            </a:extLst>
          </p:cNvPr>
          <p:cNvSpPr>
            <a:spLocks noGrp="1"/>
          </p:cNvSpPr>
          <p:nvPr>
            <p:ph type="body" sz="quarter" idx="46" hasCustomPrompt="1"/>
          </p:nvPr>
        </p:nvSpPr>
        <p:spPr>
          <a:xfrm>
            <a:off x="2975510" y="5152680"/>
            <a:ext cx="1769386" cy="515179"/>
          </a:xfrm>
        </p:spPr>
        <p:txBody>
          <a:bodyPr>
            <a:normAutofit/>
          </a:bodyPr>
          <a:lstStyle>
            <a:lvl1pPr algn="ctr">
              <a:defRPr/>
            </a:lvl1pPr>
            <a:lvl4pPr algn="l">
              <a:defRPr lang="de-DE" dirty="0"/>
            </a:lvl4pPr>
            <a:lvl5pPr marL="7938" marR="0" indent="0" algn="ctr" defTabSz="914400" rtl="0" eaLnBrk="1" fontAlgn="auto" latinLnBrk="0" hangingPunct="1">
              <a:lnSpc>
                <a:spcPct val="90000"/>
              </a:lnSpc>
              <a:spcBef>
                <a:spcPts val="500"/>
              </a:spcBef>
              <a:spcAft>
                <a:spcPts val="0"/>
              </a:spcAft>
              <a:buClrTx/>
              <a:buSzTx/>
              <a:buFontTx/>
              <a:buNone/>
              <a:tabLst/>
              <a:defRPr lang="de-DE" b="1" dirty="0"/>
            </a:lvl5pPr>
            <a:lvl6pPr marL="7938" indent="-7938" algn="ctr">
              <a:tabLst/>
              <a:defRPr lang="de-DE" b="1" dirty="0" smtClean="0"/>
            </a:lvl6pPr>
            <a:lvl7pPr>
              <a:defRPr lang="de-DE" dirty="0" smtClean="0"/>
            </a:lvl7pPr>
          </a:lstStyle>
          <a:p>
            <a:pPr lvl="5"/>
            <a:r>
              <a:rPr lang="de-DE"/>
              <a:t>KPI Titel</a:t>
            </a:r>
          </a:p>
        </p:txBody>
      </p:sp>
      <p:sp>
        <p:nvSpPr>
          <p:cNvPr id="49" name="Textplatzhalter 9">
            <a:extLst>
              <a:ext uri="{FF2B5EF4-FFF2-40B4-BE49-F238E27FC236}">
                <a16:creationId xmlns:a16="http://schemas.microsoft.com/office/drawing/2014/main" id="{2C0E7A88-000D-9D4D-B1A1-3F6803E1D827}"/>
              </a:ext>
            </a:extLst>
          </p:cNvPr>
          <p:cNvSpPr>
            <a:spLocks noGrp="1"/>
          </p:cNvSpPr>
          <p:nvPr>
            <p:ph type="body" sz="quarter" idx="47" hasCustomPrompt="1"/>
          </p:nvPr>
        </p:nvSpPr>
        <p:spPr>
          <a:xfrm>
            <a:off x="2950653" y="4103978"/>
            <a:ext cx="1808098" cy="563932"/>
          </a:xfrm>
        </p:spPr>
        <p:txBody>
          <a:bodyPr anchor="ctr"/>
          <a:lstStyle>
            <a:lvl3pPr algn="ctr">
              <a:defRPr b="1">
                <a:solidFill>
                  <a:schemeClr val="accent1"/>
                </a:solidFill>
              </a:defRPr>
            </a:lvl3pPr>
          </a:lstStyle>
          <a:p>
            <a:pPr lvl="2"/>
            <a:r>
              <a:rPr lang="de-DE"/>
              <a:t>00</a:t>
            </a:r>
          </a:p>
        </p:txBody>
      </p:sp>
      <p:sp>
        <p:nvSpPr>
          <p:cNvPr id="50" name="Bildplatzhalter 17">
            <a:extLst>
              <a:ext uri="{FF2B5EF4-FFF2-40B4-BE49-F238E27FC236}">
                <a16:creationId xmlns:a16="http://schemas.microsoft.com/office/drawing/2014/main" id="{43F71F5D-5A60-8A40-8395-F4FFD00B78BD}"/>
              </a:ext>
            </a:extLst>
          </p:cNvPr>
          <p:cNvSpPr>
            <a:spLocks noGrp="1"/>
          </p:cNvSpPr>
          <p:nvPr>
            <p:ph type="pic" sz="quarter" idx="48" hasCustomPrompt="1"/>
          </p:nvPr>
        </p:nvSpPr>
        <p:spPr>
          <a:xfrm>
            <a:off x="5374913" y="3668332"/>
            <a:ext cx="1434596" cy="1434596"/>
          </a:xfrm>
          <a:blipFill>
            <a:blip r:embed="rId2"/>
            <a:stretch>
              <a:fillRect/>
            </a:stretch>
          </a:blipFill>
        </p:spPr>
        <p:txBody>
          <a:bodyPr/>
          <a:lstStyle/>
          <a:p>
            <a:r>
              <a:rPr lang="de-DE"/>
              <a:t> </a:t>
            </a:r>
          </a:p>
        </p:txBody>
      </p:sp>
      <p:sp>
        <p:nvSpPr>
          <p:cNvPr id="51" name="Textplatzhalter 8">
            <a:extLst>
              <a:ext uri="{FF2B5EF4-FFF2-40B4-BE49-F238E27FC236}">
                <a16:creationId xmlns:a16="http://schemas.microsoft.com/office/drawing/2014/main" id="{35FD8D0E-5212-B64B-855D-6D110D8B0BFE}"/>
              </a:ext>
            </a:extLst>
          </p:cNvPr>
          <p:cNvSpPr>
            <a:spLocks noGrp="1"/>
          </p:cNvSpPr>
          <p:nvPr>
            <p:ph type="body" sz="quarter" idx="49" hasCustomPrompt="1"/>
          </p:nvPr>
        </p:nvSpPr>
        <p:spPr>
          <a:xfrm>
            <a:off x="5199450" y="5152680"/>
            <a:ext cx="1769386" cy="515179"/>
          </a:xfrm>
        </p:spPr>
        <p:txBody>
          <a:bodyPr>
            <a:normAutofit/>
          </a:bodyPr>
          <a:lstStyle>
            <a:lvl1pPr algn="ctr">
              <a:defRPr/>
            </a:lvl1pPr>
            <a:lvl4pPr algn="l">
              <a:defRPr lang="de-DE" dirty="0"/>
            </a:lvl4pPr>
            <a:lvl5pPr marL="7938" marR="0" indent="0" algn="ctr" defTabSz="914400" rtl="0" eaLnBrk="1" fontAlgn="auto" latinLnBrk="0" hangingPunct="1">
              <a:lnSpc>
                <a:spcPct val="90000"/>
              </a:lnSpc>
              <a:spcBef>
                <a:spcPts val="500"/>
              </a:spcBef>
              <a:spcAft>
                <a:spcPts val="0"/>
              </a:spcAft>
              <a:buClrTx/>
              <a:buSzTx/>
              <a:buFontTx/>
              <a:buNone/>
              <a:tabLst/>
              <a:defRPr lang="de-DE" b="1" dirty="0"/>
            </a:lvl5pPr>
            <a:lvl6pPr marL="7938" indent="-7938" algn="ctr">
              <a:tabLst/>
              <a:defRPr lang="de-DE" b="1" dirty="0" smtClean="0"/>
            </a:lvl6pPr>
            <a:lvl7pPr>
              <a:defRPr lang="de-DE" dirty="0" smtClean="0"/>
            </a:lvl7pPr>
          </a:lstStyle>
          <a:p>
            <a:pPr lvl="5"/>
            <a:r>
              <a:rPr lang="de-DE"/>
              <a:t>KPI Titel</a:t>
            </a:r>
          </a:p>
        </p:txBody>
      </p:sp>
      <p:sp>
        <p:nvSpPr>
          <p:cNvPr id="52" name="Textplatzhalter 9">
            <a:extLst>
              <a:ext uri="{FF2B5EF4-FFF2-40B4-BE49-F238E27FC236}">
                <a16:creationId xmlns:a16="http://schemas.microsoft.com/office/drawing/2014/main" id="{13996429-6FEC-A045-9CBB-B4088FE99589}"/>
              </a:ext>
            </a:extLst>
          </p:cNvPr>
          <p:cNvSpPr>
            <a:spLocks noGrp="1"/>
          </p:cNvSpPr>
          <p:nvPr>
            <p:ph type="body" sz="quarter" idx="50" hasCustomPrompt="1"/>
          </p:nvPr>
        </p:nvSpPr>
        <p:spPr>
          <a:xfrm>
            <a:off x="5174593" y="4103978"/>
            <a:ext cx="1808098" cy="563932"/>
          </a:xfrm>
        </p:spPr>
        <p:txBody>
          <a:bodyPr anchor="ctr"/>
          <a:lstStyle>
            <a:lvl3pPr algn="ctr">
              <a:defRPr b="1">
                <a:solidFill>
                  <a:schemeClr val="accent1"/>
                </a:solidFill>
              </a:defRPr>
            </a:lvl3pPr>
          </a:lstStyle>
          <a:p>
            <a:pPr lvl="2"/>
            <a:r>
              <a:rPr lang="de-DE"/>
              <a:t>00</a:t>
            </a:r>
          </a:p>
        </p:txBody>
      </p:sp>
    </p:spTree>
    <p:extLst>
      <p:ext uri="{BB962C8B-B14F-4D97-AF65-F5344CB8AC3E}">
        <p14:creationId xmlns:p14="http://schemas.microsoft.com/office/powerpoint/2010/main" val="19514936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verview-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9FF9C-F8D4-974A-8B7B-6334F350F2A0}"/>
              </a:ext>
            </a:extLst>
          </p:cNvPr>
          <p:cNvSpPr>
            <a:spLocks noGrp="1"/>
          </p:cNvSpPr>
          <p:nvPr>
            <p:ph type="title" hasCustomPrompt="1"/>
          </p:nvPr>
        </p:nvSpPr>
        <p:spPr>
          <a:xfrm>
            <a:off x="838200" y="781778"/>
            <a:ext cx="10515600" cy="602886"/>
          </a:xfrm>
        </p:spPr>
        <p:txBody>
          <a:bodyPr anchor="t">
            <a:normAutofit/>
          </a:bodyPr>
          <a:lstStyle>
            <a:lvl1pPr>
              <a:defRPr sz="3200"/>
            </a:lvl1pPr>
          </a:lstStyle>
          <a:p>
            <a:r>
              <a:rPr lang="de-DE" err="1"/>
              <a:t>Overview</a:t>
            </a:r>
            <a:r>
              <a:rPr lang="de-DE"/>
              <a:t> 2</a:t>
            </a:r>
          </a:p>
        </p:txBody>
      </p:sp>
      <p:sp>
        <p:nvSpPr>
          <p:cNvPr id="4" name="Datumsplatzhalter 3">
            <a:extLst>
              <a:ext uri="{FF2B5EF4-FFF2-40B4-BE49-F238E27FC236}">
                <a16:creationId xmlns:a16="http://schemas.microsoft.com/office/drawing/2014/main" id="{D16CDCD4-A0D3-5140-A820-C8A6EBB61848}"/>
              </a:ext>
            </a:extLst>
          </p:cNvPr>
          <p:cNvSpPr>
            <a:spLocks noGrp="1"/>
          </p:cNvSpPr>
          <p:nvPr>
            <p:ph type="dt" sz="half" idx="10"/>
          </p:nvPr>
        </p:nvSpPr>
        <p:spPr>
          <a:xfrm>
            <a:off x="1537855" y="6270512"/>
            <a:ext cx="1020225" cy="365125"/>
          </a:xfrm>
          <a:prstGeom prst="rect">
            <a:avLst/>
          </a:prstGeom>
        </p:spPr>
        <p:txBody>
          <a:bodyPr/>
          <a:lstStyle/>
          <a:p>
            <a:fld id="{45B8D4F0-AF02-4145-AC85-4C74A776E0A7}" type="datetime1">
              <a:rPr lang="de-DE" smtClean="0"/>
              <a:t>02.12.2021</a:t>
            </a:fld>
            <a:endParaRPr lang="de-DE"/>
          </a:p>
        </p:txBody>
      </p:sp>
      <p:sp>
        <p:nvSpPr>
          <p:cNvPr id="5" name="Fußzeilenplatzhalter 4">
            <a:extLst>
              <a:ext uri="{FF2B5EF4-FFF2-40B4-BE49-F238E27FC236}">
                <a16:creationId xmlns:a16="http://schemas.microsoft.com/office/drawing/2014/main" id="{5C976CCB-5EAC-E149-B4FF-8E8BEEB3F71C}"/>
              </a:ext>
            </a:extLst>
          </p:cNvPr>
          <p:cNvSpPr>
            <a:spLocks noGrp="1"/>
          </p:cNvSpPr>
          <p:nvPr>
            <p:ph type="ftr" sz="quarter" idx="11"/>
          </p:nvPr>
        </p:nvSpPr>
        <p:spPr>
          <a:xfrm>
            <a:off x="2683042" y="6270512"/>
            <a:ext cx="4114800" cy="365125"/>
          </a:xfrm>
          <a:prstGeom prst="rect">
            <a:avLst/>
          </a:prstGeom>
        </p:spPr>
        <p:txBody>
          <a:bodyPr/>
          <a:lstStyle/>
          <a:p>
            <a:r>
              <a:rPr lang="de-DE"/>
              <a:t>Titel der Präsentation</a:t>
            </a:r>
          </a:p>
        </p:txBody>
      </p:sp>
      <p:sp>
        <p:nvSpPr>
          <p:cNvPr id="6" name="Foliennummernplatzhalter 5">
            <a:extLst>
              <a:ext uri="{FF2B5EF4-FFF2-40B4-BE49-F238E27FC236}">
                <a16:creationId xmlns:a16="http://schemas.microsoft.com/office/drawing/2014/main" id="{40BA0BF4-B994-8A42-85AC-C18ED39C62CE}"/>
              </a:ext>
            </a:extLst>
          </p:cNvPr>
          <p:cNvSpPr>
            <a:spLocks noGrp="1"/>
          </p:cNvSpPr>
          <p:nvPr>
            <p:ph type="sldNum" sz="quarter" idx="12"/>
          </p:nvPr>
        </p:nvSpPr>
        <p:spPr>
          <a:xfrm>
            <a:off x="838200" y="6270512"/>
            <a:ext cx="605589" cy="365125"/>
          </a:xfrm>
          <a:prstGeom prst="rect">
            <a:avLst/>
          </a:prstGeom>
        </p:spPr>
        <p:txBody>
          <a:bodyPr/>
          <a:lstStyle/>
          <a:p>
            <a:fld id="{2CCB51C0-1304-8943-B133-8D3484B715E5}" type="slidenum">
              <a:rPr lang="de-DE" smtClean="0"/>
              <a:t>‹Nr.›</a:t>
            </a:fld>
            <a:endParaRPr lang="de-DE"/>
          </a:p>
        </p:txBody>
      </p:sp>
      <p:sp>
        <p:nvSpPr>
          <p:cNvPr id="25" name="Bildplatzhalter 17">
            <a:extLst>
              <a:ext uri="{FF2B5EF4-FFF2-40B4-BE49-F238E27FC236}">
                <a16:creationId xmlns:a16="http://schemas.microsoft.com/office/drawing/2014/main" id="{C6CA0C68-9AF1-3743-9A06-1F7B43F889D3}"/>
              </a:ext>
            </a:extLst>
          </p:cNvPr>
          <p:cNvSpPr>
            <a:spLocks noGrp="1"/>
          </p:cNvSpPr>
          <p:nvPr>
            <p:ph type="pic" sz="quarter" idx="33" hasCustomPrompt="1"/>
          </p:nvPr>
        </p:nvSpPr>
        <p:spPr>
          <a:xfrm>
            <a:off x="1299755" y="1653449"/>
            <a:ext cx="1697842" cy="1697842"/>
          </a:xfrm>
          <a:blipFill>
            <a:blip r:embed="rId2"/>
            <a:stretch>
              <a:fillRect/>
            </a:stretch>
          </a:blipFill>
        </p:spPr>
        <p:txBody>
          <a:bodyPr/>
          <a:lstStyle/>
          <a:p>
            <a:r>
              <a:rPr lang="de-DE"/>
              <a:t> </a:t>
            </a:r>
          </a:p>
        </p:txBody>
      </p:sp>
      <p:sp>
        <p:nvSpPr>
          <p:cNvPr id="26" name="Textplatzhalter 8">
            <a:extLst>
              <a:ext uri="{FF2B5EF4-FFF2-40B4-BE49-F238E27FC236}">
                <a16:creationId xmlns:a16="http://schemas.microsoft.com/office/drawing/2014/main" id="{0DC6A24A-4FD1-8C42-85D4-EA60B85FB8E1}"/>
              </a:ext>
            </a:extLst>
          </p:cNvPr>
          <p:cNvSpPr>
            <a:spLocks noGrp="1"/>
          </p:cNvSpPr>
          <p:nvPr>
            <p:ph type="body" sz="quarter" idx="15" hasCustomPrompt="1"/>
          </p:nvPr>
        </p:nvSpPr>
        <p:spPr>
          <a:xfrm>
            <a:off x="848736" y="3361148"/>
            <a:ext cx="2630188" cy="300535"/>
          </a:xfrm>
        </p:spPr>
        <p:txBody>
          <a:bodyPr>
            <a:normAutofit/>
          </a:bodyPr>
          <a:lstStyle>
            <a:lvl1pPr algn="ctr">
              <a:defRPr/>
            </a:lvl1pPr>
            <a:lvl4pPr algn="l">
              <a:defRPr lang="de-DE" dirty="0"/>
            </a:lvl4pPr>
            <a:lvl5pPr marL="7938" marR="0" indent="0" algn="ctr" defTabSz="914400" rtl="0" eaLnBrk="1" fontAlgn="auto" latinLnBrk="0" hangingPunct="1">
              <a:lnSpc>
                <a:spcPct val="90000"/>
              </a:lnSpc>
              <a:spcBef>
                <a:spcPts val="500"/>
              </a:spcBef>
              <a:spcAft>
                <a:spcPts val="0"/>
              </a:spcAft>
              <a:buClrTx/>
              <a:buSzTx/>
              <a:buFontTx/>
              <a:buNone/>
              <a:tabLst/>
              <a:defRPr lang="de-DE" b="1" dirty="0"/>
            </a:lvl5pPr>
            <a:lvl6pPr marL="7938" indent="-7938" algn="ctr">
              <a:tabLst/>
              <a:defRPr lang="de-DE" b="1" dirty="0" smtClean="0"/>
            </a:lvl6pPr>
            <a:lvl7pPr>
              <a:defRPr lang="de-DE" dirty="0" smtClean="0"/>
            </a:lvl7pPr>
          </a:lstStyle>
          <a:p>
            <a:pPr lvl="5"/>
            <a:r>
              <a:rPr lang="de-DE"/>
              <a:t>KPI Titel</a:t>
            </a:r>
          </a:p>
        </p:txBody>
      </p:sp>
      <p:sp>
        <p:nvSpPr>
          <p:cNvPr id="27" name="Textplatzhalter 9">
            <a:extLst>
              <a:ext uri="{FF2B5EF4-FFF2-40B4-BE49-F238E27FC236}">
                <a16:creationId xmlns:a16="http://schemas.microsoft.com/office/drawing/2014/main" id="{C8B4651E-FF11-114F-BD8E-7EB7A14334E8}"/>
              </a:ext>
            </a:extLst>
          </p:cNvPr>
          <p:cNvSpPr>
            <a:spLocks noGrp="1"/>
          </p:cNvSpPr>
          <p:nvPr>
            <p:ph type="body" sz="quarter" idx="16" hasCustomPrompt="1"/>
          </p:nvPr>
        </p:nvSpPr>
        <p:spPr>
          <a:xfrm>
            <a:off x="880865" y="2168663"/>
            <a:ext cx="2535621" cy="667414"/>
          </a:xfrm>
        </p:spPr>
        <p:txBody>
          <a:bodyPr anchor="ctr">
            <a:normAutofit/>
          </a:bodyPr>
          <a:lstStyle>
            <a:lvl3pPr algn="ctr">
              <a:defRPr sz="3600" b="1">
                <a:solidFill>
                  <a:schemeClr val="accent1"/>
                </a:solidFill>
              </a:defRPr>
            </a:lvl3pPr>
          </a:lstStyle>
          <a:p>
            <a:pPr lvl="2"/>
            <a:r>
              <a:rPr lang="de-DE"/>
              <a:t>00</a:t>
            </a:r>
          </a:p>
        </p:txBody>
      </p:sp>
      <p:sp>
        <p:nvSpPr>
          <p:cNvPr id="28" name="Textplatzhalter 8">
            <a:extLst>
              <a:ext uri="{FF2B5EF4-FFF2-40B4-BE49-F238E27FC236}">
                <a16:creationId xmlns:a16="http://schemas.microsoft.com/office/drawing/2014/main" id="{19299234-209B-334D-A8A9-D47132C12E9B}"/>
              </a:ext>
            </a:extLst>
          </p:cNvPr>
          <p:cNvSpPr>
            <a:spLocks noGrp="1"/>
          </p:cNvSpPr>
          <p:nvPr>
            <p:ph type="body" sz="quarter" idx="17" hasCustomPrompt="1"/>
          </p:nvPr>
        </p:nvSpPr>
        <p:spPr>
          <a:xfrm>
            <a:off x="848736" y="3671540"/>
            <a:ext cx="2630188" cy="607591"/>
          </a:xfrm>
        </p:spPr>
        <p:txBody>
          <a:bodyPr/>
          <a:lstStyle>
            <a:lvl1pPr algn="ctr">
              <a:defRPr/>
            </a:lvl1pPr>
            <a:lvl4pPr algn="l">
              <a:defRPr lang="de-DE" dirty="0"/>
            </a:lvl4pPr>
            <a:lvl5pPr marL="7938" marR="0" indent="0" algn="l" defTabSz="914400" rtl="0" eaLnBrk="1" fontAlgn="auto" latinLnBrk="0" hangingPunct="1">
              <a:lnSpc>
                <a:spcPct val="90000"/>
              </a:lnSpc>
              <a:spcBef>
                <a:spcPts val="500"/>
              </a:spcBef>
              <a:spcAft>
                <a:spcPts val="0"/>
              </a:spcAft>
              <a:buClrTx/>
              <a:buSzTx/>
              <a:buFontTx/>
              <a:buNone/>
              <a:tabLst/>
              <a:defRPr lang="de-DE" b="1" dirty="0"/>
            </a:lvl5pPr>
            <a:lvl6pPr>
              <a:defRPr sz="1800"/>
            </a:lvl6pPr>
            <a:lvl7pPr>
              <a:defRPr sz="1600"/>
            </a:lvl7pPr>
            <a:lvl8pPr marL="7938" indent="0" algn="ctr">
              <a:tabLst/>
              <a:defRPr/>
            </a:lvl8pPr>
          </a:lstStyle>
          <a:p>
            <a:pPr lvl="7"/>
            <a:r>
              <a:rPr lang="de-DE"/>
              <a:t>Beschreibung — </a:t>
            </a:r>
            <a:r>
              <a:rPr lang="de-DE" err="1"/>
              <a:t>Lorem</a:t>
            </a:r>
            <a:r>
              <a:rPr lang="de-DE"/>
              <a:t> </a:t>
            </a:r>
            <a:r>
              <a:rPr lang="de-DE" err="1"/>
              <a:t>ipsum</a:t>
            </a:r>
            <a:r>
              <a:rPr lang="de-DE"/>
              <a:t> </a:t>
            </a:r>
            <a:r>
              <a:rPr lang="de-DE" err="1"/>
              <a:t>dolor</a:t>
            </a:r>
            <a:r>
              <a:rPr lang="de-DE"/>
              <a:t> </a:t>
            </a:r>
            <a:r>
              <a:rPr lang="de-DE" err="1"/>
              <a:t>sit</a:t>
            </a:r>
            <a:r>
              <a:rPr lang="de-DE"/>
              <a:t> </a:t>
            </a:r>
            <a:r>
              <a:rPr lang="de-DE" err="1"/>
              <a:t>amet</a:t>
            </a:r>
            <a:r>
              <a:rPr lang="de-DE"/>
              <a:t>, </a:t>
            </a:r>
            <a:r>
              <a:rPr lang="de-DE" err="1"/>
              <a:t>consectetuer</a:t>
            </a:r>
            <a:r>
              <a:rPr lang="de-DE"/>
              <a:t> </a:t>
            </a:r>
            <a:r>
              <a:rPr lang="de-DE" err="1"/>
              <a:t>adipiscing</a:t>
            </a:r>
            <a:r>
              <a:rPr lang="de-DE"/>
              <a:t> </a:t>
            </a:r>
            <a:r>
              <a:rPr lang="de-DE" err="1"/>
              <a:t>elit</a:t>
            </a:r>
            <a:r>
              <a:rPr lang="de-DE"/>
              <a:t>, </a:t>
            </a:r>
            <a:r>
              <a:rPr lang="de-DE" err="1"/>
              <a:t>sed</a:t>
            </a:r>
            <a:r>
              <a:rPr lang="de-DE"/>
              <a:t> </a:t>
            </a:r>
            <a:r>
              <a:rPr lang="de-DE" err="1"/>
              <a:t>diam</a:t>
            </a:r>
            <a:r>
              <a:rPr lang="de-DE"/>
              <a:t>.</a:t>
            </a:r>
          </a:p>
        </p:txBody>
      </p:sp>
      <p:sp>
        <p:nvSpPr>
          <p:cNvPr id="60" name="Bildplatzhalter 17">
            <a:extLst>
              <a:ext uri="{FF2B5EF4-FFF2-40B4-BE49-F238E27FC236}">
                <a16:creationId xmlns:a16="http://schemas.microsoft.com/office/drawing/2014/main" id="{107513CB-EB8D-584A-8C5F-D3FA8B5A740A}"/>
              </a:ext>
            </a:extLst>
          </p:cNvPr>
          <p:cNvSpPr>
            <a:spLocks noGrp="1"/>
          </p:cNvSpPr>
          <p:nvPr>
            <p:ph type="pic" sz="quarter" idx="34" hasCustomPrompt="1"/>
          </p:nvPr>
        </p:nvSpPr>
        <p:spPr>
          <a:xfrm>
            <a:off x="3926223" y="1653449"/>
            <a:ext cx="1697842" cy="1697842"/>
          </a:xfrm>
          <a:blipFill>
            <a:blip r:embed="rId2"/>
            <a:stretch>
              <a:fillRect/>
            </a:stretch>
          </a:blipFill>
        </p:spPr>
        <p:txBody>
          <a:bodyPr/>
          <a:lstStyle/>
          <a:p>
            <a:r>
              <a:rPr lang="de-DE"/>
              <a:t> </a:t>
            </a:r>
          </a:p>
        </p:txBody>
      </p:sp>
      <p:sp>
        <p:nvSpPr>
          <p:cNvPr id="61" name="Textplatzhalter 8">
            <a:extLst>
              <a:ext uri="{FF2B5EF4-FFF2-40B4-BE49-F238E27FC236}">
                <a16:creationId xmlns:a16="http://schemas.microsoft.com/office/drawing/2014/main" id="{B5CAC46F-A5B8-EC4B-B876-296ADD57C775}"/>
              </a:ext>
            </a:extLst>
          </p:cNvPr>
          <p:cNvSpPr>
            <a:spLocks noGrp="1"/>
          </p:cNvSpPr>
          <p:nvPr>
            <p:ph type="body" sz="quarter" idx="35" hasCustomPrompt="1"/>
          </p:nvPr>
        </p:nvSpPr>
        <p:spPr>
          <a:xfrm>
            <a:off x="3475204" y="3361148"/>
            <a:ext cx="2630188" cy="300535"/>
          </a:xfrm>
        </p:spPr>
        <p:txBody>
          <a:bodyPr>
            <a:normAutofit/>
          </a:bodyPr>
          <a:lstStyle>
            <a:lvl1pPr algn="ctr">
              <a:defRPr/>
            </a:lvl1pPr>
            <a:lvl4pPr algn="l">
              <a:defRPr lang="de-DE" dirty="0"/>
            </a:lvl4pPr>
            <a:lvl5pPr marL="7938" marR="0" indent="0" algn="ctr" defTabSz="914400" rtl="0" eaLnBrk="1" fontAlgn="auto" latinLnBrk="0" hangingPunct="1">
              <a:lnSpc>
                <a:spcPct val="90000"/>
              </a:lnSpc>
              <a:spcBef>
                <a:spcPts val="500"/>
              </a:spcBef>
              <a:spcAft>
                <a:spcPts val="0"/>
              </a:spcAft>
              <a:buClrTx/>
              <a:buSzTx/>
              <a:buFontTx/>
              <a:buNone/>
              <a:tabLst/>
              <a:defRPr lang="de-DE" b="1" dirty="0"/>
            </a:lvl5pPr>
            <a:lvl6pPr marL="7938" indent="-7938" algn="ctr">
              <a:tabLst/>
              <a:defRPr lang="de-DE" b="1" dirty="0" smtClean="0"/>
            </a:lvl6pPr>
            <a:lvl7pPr>
              <a:defRPr lang="de-DE" dirty="0" smtClean="0"/>
            </a:lvl7pPr>
          </a:lstStyle>
          <a:p>
            <a:pPr lvl="5"/>
            <a:r>
              <a:rPr lang="de-DE"/>
              <a:t>KPI Titel</a:t>
            </a:r>
          </a:p>
        </p:txBody>
      </p:sp>
      <p:sp>
        <p:nvSpPr>
          <p:cNvPr id="62" name="Textplatzhalter 9">
            <a:extLst>
              <a:ext uri="{FF2B5EF4-FFF2-40B4-BE49-F238E27FC236}">
                <a16:creationId xmlns:a16="http://schemas.microsoft.com/office/drawing/2014/main" id="{9948B9B0-C089-0B45-A1EC-73A2A196BF09}"/>
              </a:ext>
            </a:extLst>
          </p:cNvPr>
          <p:cNvSpPr>
            <a:spLocks noGrp="1"/>
          </p:cNvSpPr>
          <p:nvPr>
            <p:ph type="body" sz="quarter" idx="36" hasCustomPrompt="1"/>
          </p:nvPr>
        </p:nvSpPr>
        <p:spPr>
          <a:xfrm>
            <a:off x="3507333" y="2168663"/>
            <a:ext cx="2535621" cy="667414"/>
          </a:xfrm>
        </p:spPr>
        <p:txBody>
          <a:bodyPr anchor="ctr">
            <a:normAutofit/>
          </a:bodyPr>
          <a:lstStyle>
            <a:lvl3pPr algn="ctr">
              <a:defRPr sz="3600" b="1">
                <a:solidFill>
                  <a:schemeClr val="accent1"/>
                </a:solidFill>
              </a:defRPr>
            </a:lvl3pPr>
          </a:lstStyle>
          <a:p>
            <a:pPr lvl="2"/>
            <a:r>
              <a:rPr lang="de-DE"/>
              <a:t>00</a:t>
            </a:r>
          </a:p>
        </p:txBody>
      </p:sp>
      <p:sp>
        <p:nvSpPr>
          <p:cNvPr id="63" name="Textplatzhalter 8">
            <a:extLst>
              <a:ext uri="{FF2B5EF4-FFF2-40B4-BE49-F238E27FC236}">
                <a16:creationId xmlns:a16="http://schemas.microsoft.com/office/drawing/2014/main" id="{77CB979C-1EFE-054B-8013-F1E0B65483D7}"/>
              </a:ext>
            </a:extLst>
          </p:cNvPr>
          <p:cNvSpPr>
            <a:spLocks noGrp="1"/>
          </p:cNvSpPr>
          <p:nvPr>
            <p:ph type="body" sz="quarter" idx="37" hasCustomPrompt="1"/>
          </p:nvPr>
        </p:nvSpPr>
        <p:spPr>
          <a:xfrm>
            <a:off x="3475204" y="3671540"/>
            <a:ext cx="2630188" cy="607591"/>
          </a:xfrm>
        </p:spPr>
        <p:txBody>
          <a:bodyPr/>
          <a:lstStyle>
            <a:lvl1pPr algn="ctr">
              <a:defRPr/>
            </a:lvl1pPr>
            <a:lvl4pPr algn="l">
              <a:defRPr lang="de-DE" dirty="0"/>
            </a:lvl4pPr>
            <a:lvl5pPr marL="7938" marR="0" indent="0" algn="l" defTabSz="914400" rtl="0" eaLnBrk="1" fontAlgn="auto" latinLnBrk="0" hangingPunct="1">
              <a:lnSpc>
                <a:spcPct val="90000"/>
              </a:lnSpc>
              <a:spcBef>
                <a:spcPts val="500"/>
              </a:spcBef>
              <a:spcAft>
                <a:spcPts val="0"/>
              </a:spcAft>
              <a:buClrTx/>
              <a:buSzTx/>
              <a:buFontTx/>
              <a:buNone/>
              <a:tabLst/>
              <a:defRPr lang="de-DE" b="1" dirty="0"/>
            </a:lvl5pPr>
            <a:lvl6pPr>
              <a:defRPr sz="1800"/>
            </a:lvl6pPr>
            <a:lvl7pPr>
              <a:defRPr sz="1600"/>
            </a:lvl7pPr>
            <a:lvl8pPr marL="7938" indent="0" algn="ctr">
              <a:tabLst/>
              <a:defRPr/>
            </a:lvl8pPr>
          </a:lstStyle>
          <a:p>
            <a:pPr lvl="7"/>
            <a:r>
              <a:rPr lang="de-DE"/>
              <a:t>Beschreibung — </a:t>
            </a:r>
            <a:r>
              <a:rPr lang="de-DE" err="1"/>
              <a:t>Lorem</a:t>
            </a:r>
            <a:r>
              <a:rPr lang="de-DE"/>
              <a:t> </a:t>
            </a:r>
            <a:r>
              <a:rPr lang="de-DE" err="1"/>
              <a:t>ipsum</a:t>
            </a:r>
            <a:r>
              <a:rPr lang="de-DE"/>
              <a:t> </a:t>
            </a:r>
            <a:r>
              <a:rPr lang="de-DE" err="1"/>
              <a:t>dolor</a:t>
            </a:r>
            <a:r>
              <a:rPr lang="de-DE"/>
              <a:t> </a:t>
            </a:r>
            <a:r>
              <a:rPr lang="de-DE" err="1"/>
              <a:t>sit</a:t>
            </a:r>
            <a:r>
              <a:rPr lang="de-DE"/>
              <a:t> </a:t>
            </a:r>
            <a:r>
              <a:rPr lang="de-DE" err="1"/>
              <a:t>amet</a:t>
            </a:r>
            <a:r>
              <a:rPr lang="de-DE"/>
              <a:t>, </a:t>
            </a:r>
            <a:r>
              <a:rPr lang="de-DE" err="1"/>
              <a:t>consectetuer</a:t>
            </a:r>
            <a:r>
              <a:rPr lang="de-DE"/>
              <a:t> </a:t>
            </a:r>
            <a:r>
              <a:rPr lang="de-DE" err="1"/>
              <a:t>adipiscing</a:t>
            </a:r>
            <a:r>
              <a:rPr lang="de-DE"/>
              <a:t> </a:t>
            </a:r>
            <a:r>
              <a:rPr lang="de-DE" err="1"/>
              <a:t>elit</a:t>
            </a:r>
            <a:r>
              <a:rPr lang="de-DE"/>
              <a:t>, </a:t>
            </a:r>
            <a:r>
              <a:rPr lang="de-DE" err="1"/>
              <a:t>sed</a:t>
            </a:r>
            <a:r>
              <a:rPr lang="de-DE"/>
              <a:t> </a:t>
            </a:r>
            <a:r>
              <a:rPr lang="de-DE" err="1"/>
              <a:t>diam</a:t>
            </a:r>
            <a:r>
              <a:rPr lang="de-DE"/>
              <a:t>.</a:t>
            </a:r>
          </a:p>
        </p:txBody>
      </p:sp>
      <p:sp>
        <p:nvSpPr>
          <p:cNvPr id="64" name="Bildplatzhalter 17">
            <a:extLst>
              <a:ext uri="{FF2B5EF4-FFF2-40B4-BE49-F238E27FC236}">
                <a16:creationId xmlns:a16="http://schemas.microsoft.com/office/drawing/2014/main" id="{55B6BB52-5E3E-2848-A338-D47F23584C29}"/>
              </a:ext>
            </a:extLst>
          </p:cNvPr>
          <p:cNvSpPr>
            <a:spLocks noGrp="1"/>
          </p:cNvSpPr>
          <p:nvPr>
            <p:ph type="pic" sz="quarter" idx="38" hasCustomPrompt="1"/>
          </p:nvPr>
        </p:nvSpPr>
        <p:spPr>
          <a:xfrm>
            <a:off x="6546206" y="1653449"/>
            <a:ext cx="1697842" cy="1697842"/>
          </a:xfrm>
          <a:blipFill>
            <a:blip r:embed="rId2"/>
            <a:stretch>
              <a:fillRect/>
            </a:stretch>
          </a:blipFill>
        </p:spPr>
        <p:txBody>
          <a:bodyPr/>
          <a:lstStyle/>
          <a:p>
            <a:r>
              <a:rPr lang="de-DE"/>
              <a:t> </a:t>
            </a:r>
          </a:p>
        </p:txBody>
      </p:sp>
      <p:sp>
        <p:nvSpPr>
          <p:cNvPr id="65" name="Textplatzhalter 8">
            <a:extLst>
              <a:ext uri="{FF2B5EF4-FFF2-40B4-BE49-F238E27FC236}">
                <a16:creationId xmlns:a16="http://schemas.microsoft.com/office/drawing/2014/main" id="{DB9F4C45-8C56-F142-88E0-6B9CA10A0248}"/>
              </a:ext>
            </a:extLst>
          </p:cNvPr>
          <p:cNvSpPr>
            <a:spLocks noGrp="1"/>
          </p:cNvSpPr>
          <p:nvPr>
            <p:ph type="body" sz="quarter" idx="39" hasCustomPrompt="1"/>
          </p:nvPr>
        </p:nvSpPr>
        <p:spPr>
          <a:xfrm>
            <a:off x="6095187" y="3361148"/>
            <a:ext cx="2630188" cy="300535"/>
          </a:xfrm>
        </p:spPr>
        <p:txBody>
          <a:bodyPr>
            <a:normAutofit/>
          </a:bodyPr>
          <a:lstStyle>
            <a:lvl1pPr algn="ctr">
              <a:defRPr/>
            </a:lvl1pPr>
            <a:lvl4pPr algn="l">
              <a:defRPr lang="de-DE" dirty="0"/>
            </a:lvl4pPr>
            <a:lvl5pPr marL="7938" marR="0" indent="0" algn="ctr" defTabSz="914400" rtl="0" eaLnBrk="1" fontAlgn="auto" latinLnBrk="0" hangingPunct="1">
              <a:lnSpc>
                <a:spcPct val="90000"/>
              </a:lnSpc>
              <a:spcBef>
                <a:spcPts val="500"/>
              </a:spcBef>
              <a:spcAft>
                <a:spcPts val="0"/>
              </a:spcAft>
              <a:buClrTx/>
              <a:buSzTx/>
              <a:buFontTx/>
              <a:buNone/>
              <a:tabLst/>
              <a:defRPr lang="de-DE" b="1" dirty="0"/>
            </a:lvl5pPr>
            <a:lvl6pPr marL="7938" indent="-7938" algn="ctr">
              <a:tabLst/>
              <a:defRPr lang="de-DE" b="1" dirty="0" smtClean="0"/>
            </a:lvl6pPr>
            <a:lvl7pPr>
              <a:defRPr lang="de-DE" dirty="0" smtClean="0"/>
            </a:lvl7pPr>
          </a:lstStyle>
          <a:p>
            <a:pPr lvl="5"/>
            <a:r>
              <a:rPr lang="de-DE"/>
              <a:t>KPI Titel</a:t>
            </a:r>
          </a:p>
        </p:txBody>
      </p:sp>
      <p:sp>
        <p:nvSpPr>
          <p:cNvPr id="66" name="Textplatzhalter 9">
            <a:extLst>
              <a:ext uri="{FF2B5EF4-FFF2-40B4-BE49-F238E27FC236}">
                <a16:creationId xmlns:a16="http://schemas.microsoft.com/office/drawing/2014/main" id="{4509E2A5-2DA0-5C4D-827C-CD0C8F33473F}"/>
              </a:ext>
            </a:extLst>
          </p:cNvPr>
          <p:cNvSpPr>
            <a:spLocks noGrp="1"/>
          </p:cNvSpPr>
          <p:nvPr>
            <p:ph type="body" sz="quarter" idx="40" hasCustomPrompt="1"/>
          </p:nvPr>
        </p:nvSpPr>
        <p:spPr>
          <a:xfrm>
            <a:off x="6127316" y="2168663"/>
            <a:ext cx="2535621" cy="667414"/>
          </a:xfrm>
        </p:spPr>
        <p:txBody>
          <a:bodyPr anchor="ctr">
            <a:normAutofit/>
          </a:bodyPr>
          <a:lstStyle>
            <a:lvl3pPr algn="ctr">
              <a:defRPr sz="3600" b="1">
                <a:solidFill>
                  <a:schemeClr val="accent1"/>
                </a:solidFill>
              </a:defRPr>
            </a:lvl3pPr>
          </a:lstStyle>
          <a:p>
            <a:pPr lvl="2"/>
            <a:r>
              <a:rPr lang="de-DE"/>
              <a:t>00</a:t>
            </a:r>
          </a:p>
        </p:txBody>
      </p:sp>
      <p:sp>
        <p:nvSpPr>
          <p:cNvPr id="67" name="Textplatzhalter 8">
            <a:extLst>
              <a:ext uri="{FF2B5EF4-FFF2-40B4-BE49-F238E27FC236}">
                <a16:creationId xmlns:a16="http://schemas.microsoft.com/office/drawing/2014/main" id="{0151CC1C-9FCC-154C-A4C7-B94E78183EDC}"/>
              </a:ext>
            </a:extLst>
          </p:cNvPr>
          <p:cNvSpPr>
            <a:spLocks noGrp="1"/>
          </p:cNvSpPr>
          <p:nvPr>
            <p:ph type="body" sz="quarter" idx="41" hasCustomPrompt="1"/>
          </p:nvPr>
        </p:nvSpPr>
        <p:spPr>
          <a:xfrm>
            <a:off x="6095187" y="3671540"/>
            <a:ext cx="2630188" cy="607591"/>
          </a:xfrm>
        </p:spPr>
        <p:txBody>
          <a:bodyPr/>
          <a:lstStyle>
            <a:lvl1pPr algn="ctr">
              <a:defRPr/>
            </a:lvl1pPr>
            <a:lvl4pPr algn="l">
              <a:defRPr lang="de-DE" dirty="0"/>
            </a:lvl4pPr>
            <a:lvl5pPr marL="7938" marR="0" indent="0" algn="l" defTabSz="914400" rtl="0" eaLnBrk="1" fontAlgn="auto" latinLnBrk="0" hangingPunct="1">
              <a:lnSpc>
                <a:spcPct val="90000"/>
              </a:lnSpc>
              <a:spcBef>
                <a:spcPts val="500"/>
              </a:spcBef>
              <a:spcAft>
                <a:spcPts val="0"/>
              </a:spcAft>
              <a:buClrTx/>
              <a:buSzTx/>
              <a:buFontTx/>
              <a:buNone/>
              <a:tabLst/>
              <a:defRPr lang="de-DE" b="1" dirty="0"/>
            </a:lvl5pPr>
            <a:lvl6pPr>
              <a:defRPr sz="1800"/>
            </a:lvl6pPr>
            <a:lvl7pPr>
              <a:defRPr sz="1600"/>
            </a:lvl7pPr>
            <a:lvl8pPr marL="7938" indent="0" algn="ctr">
              <a:tabLst/>
              <a:defRPr/>
            </a:lvl8pPr>
          </a:lstStyle>
          <a:p>
            <a:pPr lvl="7"/>
            <a:r>
              <a:rPr lang="de-DE"/>
              <a:t>Beschreibung — </a:t>
            </a:r>
            <a:r>
              <a:rPr lang="de-DE" err="1"/>
              <a:t>Lorem</a:t>
            </a:r>
            <a:r>
              <a:rPr lang="de-DE"/>
              <a:t> </a:t>
            </a:r>
            <a:r>
              <a:rPr lang="de-DE" err="1"/>
              <a:t>ipsum</a:t>
            </a:r>
            <a:r>
              <a:rPr lang="de-DE"/>
              <a:t> </a:t>
            </a:r>
            <a:r>
              <a:rPr lang="de-DE" err="1"/>
              <a:t>dolor</a:t>
            </a:r>
            <a:r>
              <a:rPr lang="de-DE"/>
              <a:t> </a:t>
            </a:r>
            <a:r>
              <a:rPr lang="de-DE" err="1"/>
              <a:t>sit</a:t>
            </a:r>
            <a:r>
              <a:rPr lang="de-DE"/>
              <a:t> </a:t>
            </a:r>
            <a:r>
              <a:rPr lang="de-DE" err="1"/>
              <a:t>amet</a:t>
            </a:r>
            <a:r>
              <a:rPr lang="de-DE"/>
              <a:t>, </a:t>
            </a:r>
            <a:r>
              <a:rPr lang="de-DE" err="1"/>
              <a:t>consectetuer</a:t>
            </a:r>
            <a:r>
              <a:rPr lang="de-DE"/>
              <a:t> </a:t>
            </a:r>
            <a:r>
              <a:rPr lang="de-DE" err="1"/>
              <a:t>adipiscing</a:t>
            </a:r>
            <a:r>
              <a:rPr lang="de-DE"/>
              <a:t> </a:t>
            </a:r>
            <a:r>
              <a:rPr lang="de-DE" err="1"/>
              <a:t>elit</a:t>
            </a:r>
            <a:r>
              <a:rPr lang="de-DE"/>
              <a:t>, </a:t>
            </a:r>
            <a:r>
              <a:rPr lang="de-DE" err="1"/>
              <a:t>sed</a:t>
            </a:r>
            <a:r>
              <a:rPr lang="de-DE"/>
              <a:t> </a:t>
            </a:r>
            <a:r>
              <a:rPr lang="de-DE" err="1"/>
              <a:t>diam</a:t>
            </a:r>
            <a:r>
              <a:rPr lang="de-DE"/>
              <a:t>.</a:t>
            </a:r>
          </a:p>
        </p:txBody>
      </p:sp>
      <p:sp>
        <p:nvSpPr>
          <p:cNvPr id="68" name="Bildplatzhalter 17">
            <a:extLst>
              <a:ext uri="{FF2B5EF4-FFF2-40B4-BE49-F238E27FC236}">
                <a16:creationId xmlns:a16="http://schemas.microsoft.com/office/drawing/2014/main" id="{F8D2D202-D2CA-6A4B-8A37-097908DED017}"/>
              </a:ext>
            </a:extLst>
          </p:cNvPr>
          <p:cNvSpPr>
            <a:spLocks noGrp="1"/>
          </p:cNvSpPr>
          <p:nvPr>
            <p:ph type="pic" sz="quarter" idx="42" hasCustomPrompt="1"/>
          </p:nvPr>
        </p:nvSpPr>
        <p:spPr>
          <a:xfrm>
            <a:off x="9172674" y="1653449"/>
            <a:ext cx="1697842" cy="1697842"/>
          </a:xfrm>
          <a:blipFill>
            <a:blip r:embed="rId2"/>
            <a:stretch>
              <a:fillRect/>
            </a:stretch>
          </a:blipFill>
        </p:spPr>
        <p:txBody>
          <a:bodyPr/>
          <a:lstStyle/>
          <a:p>
            <a:r>
              <a:rPr lang="de-DE"/>
              <a:t> </a:t>
            </a:r>
          </a:p>
        </p:txBody>
      </p:sp>
      <p:sp>
        <p:nvSpPr>
          <p:cNvPr id="69" name="Textplatzhalter 8">
            <a:extLst>
              <a:ext uri="{FF2B5EF4-FFF2-40B4-BE49-F238E27FC236}">
                <a16:creationId xmlns:a16="http://schemas.microsoft.com/office/drawing/2014/main" id="{4BDC2281-AB48-EA47-930D-D658587463E8}"/>
              </a:ext>
            </a:extLst>
          </p:cNvPr>
          <p:cNvSpPr>
            <a:spLocks noGrp="1"/>
          </p:cNvSpPr>
          <p:nvPr>
            <p:ph type="body" sz="quarter" idx="43" hasCustomPrompt="1"/>
          </p:nvPr>
        </p:nvSpPr>
        <p:spPr>
          <a:xfrm>
            <a:off x="8721655" y="3361148"/>
            <a:ext cx="2630188" cy="300535"/>
          </a:xfrm>
        </p:spPr>
        <p:txBody>
          <a:bodyPr>
            <a:normAutofit/>
          </a:bodyPr>
          <a:lstStyle>
            <a:lvl1pPr algn="ctr">
              <a:defRPr/>
            </a:lvl1pPr>
            <a:lvl4pPr algn="l">
              <a:defRPr lang="de-DE" dirty="0"/>
            </a:lvl4pPr>
            <a:lvl5pPr marL="7938" marR="0" indent="0" algn="ctr" defTabSz="914400" rtl="0" eaLnBrk="1" fontAlgn="auto" latinLnBrk="0" hangingPunct="1">
              <a:lnSpc>
                <a:spcPct val="90000"/>
              </a:lnSpc>
              <a:spcBef>
                <a:spcPts val="500"/>
              </a:spcBef>
              <a:spcAft>
                <a:spcPts val="0"/>
              </a:spcAft>
              <a:buClrTx/>
              <a:buSzTx/>
              <a:buFontTx/>
              <a:buNone/>
              <a:tabLst/>
              <a:defRPr lang="de-DE" b="1" dirty="0"/>
            </a:lvl5pPr>
            <a:lvl6pPr marL="7938" indent="-7938" algn="ctr">
              <a:tabLst/>
              <a:defRPr lang="de-DE" b="1" dirty="0" smtClean="0"/>
            </a:lvl6pPr>
            <a:lvl7pPr>
              <a:defRPr lang="de-DE" dirty="0" smtClean="0"/>
            </a:lvl7pPr>
          </a:lstStyle>
          <a:p>
            <a:pPr lvl="5"/>
            <a:r>
              <a:rPr lang="de-DE"/>
              <a:t>KPI Titel</a:t>
            </a:r>
          </a:p>
        </p:txBody>
      </p:sp>
      <p:sp>
        <p:nvSpPr>
          <p:cNvPr id="70" name="Textplatzhalter 9">
            <a:extLst>
              <a:ext uri="{FF2B5EF4-FFF2-40B4-BE49-F238E27FC236}">
                <a16:creationId xmlns:a16="http://schemas.microsoft.com/office/drawing/2014/main" id="{1906D42D-723C-924A-BCC1-A202895D6969}"/>
              </a:ext>
            </a:extLst>
          </p:cNvPr>
          <p:cNvSpPr>
            <a:spLocks noGrp="1"/>
          </p:cNvSpPr>
          <p:nvPr>
            <p:ph type="body" sz="quarter" idx="44" hasCustomPrompt="1"/>
          </p:nvPr>
        </p:nvSpPr>
        <p:spPr>
          <a:xfrm>
            <a:off x="8753784" y="2168663"/>
            <a:ext cx="2535621" cy="667414"/>
          </a:xfrm>
        </p:spPr>
        <p:txBody>
          <a:bodyPr anchor="ctr">
            <a:normAutofit/>
          </a:bodyPr>
          <a:lstStyle>
            <a:lvl3pPr algn="ctr">
              <a:defRPr sz="3600" b="1">
                <a:solidFill>
                  <a:schemeClr val="accent1"/>
                </a:solidFill>
              </a:defRPr>
            </a:lvl3pPr>
          </a:lstStyle>
          <a:p>
            <a:pPr lvl="2"/>
            <a:r>
              <a:rPr lang="de-DE"/>
              <a:t>00</a:t>
            </a:r>
          </a:p>
        </p:txBody>
      </p:sp>
      <p:sp>
        <p:nvSpPr>
          <p:cNvPr id="71" name="Textplatzhalter 8">
            <a:extLst>
              <a:ext uri="{FF2B5EF4-FFF2-40B4-BE49-F238E27FC236}">
                <a16:creationId xmlns:a16="http://schemas.microsoft.com/office/drawing/2014/main" id="{F370944E-AD50-224D-90FF-2E76C926B59A}"/>
              </a:ext>
            </a:extLst>
          </p:cNvPr>
          <p:cNvSpPr>
            <a:spLocks noGrp="1"/>
          </p:cNvSpPr>
          <p:nvPr>
            <p:ph type="body" sz="quarter" idx="45" hasCustomPrompt="1"/>
          </p:nvPr>
        </p:nvSpPr>
        <p:spPr>
          <a:xfrm>
            <a:off x="8721655" y="3671540"/>
            <a:ext cx="2630188" cy="607591"/>
          </a:xfrm>
        </p:spPr>
        <p:txBody>
          <a:bodyPr/>
          <a:lstStyle>
            <a:lvl1pPr algn="ctr">
              <a:defRPr/>
            </a:lvl1pPr>
            <a:lvl4pPr algn="l">
              <a:defRPr lang="de-DE" dirty="0"/>
            </a:lvl4pPr>
            <a:lvl5pPr marL="7938" marR="0" indent="0" algn="l" defTabSz="914400" rtl="0" eaLnBrk="1" fontAlgn="auto" latinLnBrk="0" hangingPunct="1">
              <a:lnSpc>
                <a:spcPct val="90000"/>
              </a:lnSpc>
              <a:spcBef>
                <a:spcPts val="500"/>
              </a:spcBef>
              <a:spcAft>
                <a:spcPts val="0"/>
              </a:spcAft>
              <a:buClrTx/>
              <a:buSzTx/>
              <a:buFontTx/>
              <a:buNone/>
              <a:tabLst/>
              <a:defRPr lang="de-DE" b="1" dirty="0"/>
            </a:lvl5pPr>
            <a:lvl6pPr>
              <a:defRPr sz="1800"/>
            </a:lvl6pPr>
            <a:lvl7pPr>
              <a:defRPr sz="1600"/>
            </a:lvl7pPr>
            <a:lvl8pPr marL="7938" indent="0" algn="ctr">
              <a:tabLst/>
              <a:defRPr/>
            </a:lvl8pPr>
          </a:lstStyle>
          <a:p>
            <a:pPr lvl="7"/>
            <a:r>
              <a:rPr lang="de-DE"/>
              <a:t>Beschreibung — </a:t>
            </a:r>
            <a:r>
              <a:rPr lang="de-DE" err="1"/>
              <a:t>Lorem</a:t>
            </a:r>
            <a:r>
              <a:rPr lang="de-DE"/>
              <a:t> </a:t>
            </a:r>
            <a:r>
              <a:rPr lang="de-DE" err="1"/>
              <a:t>ipsum</a:t>
            </a:r>
            <a:r>
              <a:rPr lang="de-DE"/>
              <a:t> </a:t>
            </a:r>
            <a:r>
              <a:rPr lang="de-DE" err="1"/>
              <a:t>dolor</a:t>
            </a:r>
            <a:r>
              <a:rPr lang="de-DE"/>
              <a:t> </a:t>
            </a:r>
            <a:r>
              <a:rPr lang="de-DE" err="1"/>
              <a:t>sit</a:t>
            </a:r>
            <a:r>
              <a:rPr lang="de-DE"/>
              <a:t> </a:t>
            </a:r>
            <a:r>
              <a:rPr lang="de-DE" err="1"/>
              <a:t>amet</a:t>
            </a:r>
            <a:r>
              <a:rPr lang="de-DE"/>
              <a:t>, </a:t>
            </a:r>
            <a:r>
              <a:rPr lang="de-DE" err="1"/>
              <a:t>consectetuer</a:t>
            </a:r>
            <a:r>
              <a:rPr lang="de-DE"/>
              <a:t> </a:t>
            </a:r>
            <a:r>
              <a:rPr lang="de-DE" err="1"/>
              <a:t>adipiscing</a:t>
            </a:r>
            <a:r>
              <a:rPr lang="de-DE"/>
              <a:t> </a:t>
            </a:r>
            <a:r>
              <a:rPr lang="de-DE" err="1"/>
              <a:t>elit</a:t>
            </a:r>
            <a:r>
              <a:rPr lang="de-DE"/>
              <a:t>, </a:t>
            </a:r>
            <a:r>
              <a:rPr lang="de-DE" err="1"/>
              <a:t>sed</a:t>
            </a:r>
            <a:r>
              <a:rPr lang="de-DE"/>
              <a:t> </a:t>
            </a:r>
            <a:r>
              <a:rPr lang="de-DE" err="1"/>
              <a:t>diam</a:t>
            </a:r>
            <a:r>
              <a:rPr lang="de-DE"/>
              <a:t>.</a:t>
            </a:r>
          </a:p>
        </p:txBody>
      </p:sp>
    </p:spTree>
    <p:extLst>
      <p:ext uri="{BB962C8B-B14F-4D97-AF65-F5344CB8AC3E}">
        <p14:creationId xmlns:p14="http://schemas.microsoft.com/office/powerpoint/2010/main" val="3000814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isualizatio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9FF9C-F8D4-974A-8B7B-6334F350F2A0}"/>
              </a:ext>
            </a:extLst>
          </p:cNvPr>
          <p:cNvSpPr>
            <a:spLocks noGrp="1"/>
          </p:cNvSpPr>
          <p:nvPr>
            <p:ph type="title" hasCustomPrompt="1"/>
          </p:nvPr>
        </p:nvSpPr>
        <p:spPr>
          <a:xfrm>
            <a:off x="838200" y="781778"/>
            <a:ext cx="10515600" cy="602886"/>
          </a:xfrm>
        </p:spPr>
        <p:txBody>
          <a:bodyPr anchor="t">
            <a:normAutofit/>
          </a:bodyPr>
          <a:lstStyle>
            <a:lvl1pPr>
              <a:defRPr sz="3200"/>
            </a:lvl1pPr>
          </a:lstStyle>
          <a:p>
            <a:r>
              <a:rPr lang="de-DE" err="1"/>
              <a:t>Visualization</a:t>
            </a:r>
            <a:endParaRPr lang="de-DE"/>
          </a:p>
        </p:txBody>
      </p:sp>
      <p:sp>
        <p:nvSpPr>
          <p:cNvPr id="4" name="Datumsplatzhalter 3">
            <a:extLst>
              <a:ext uri="{FF2B5EF4-FFF2-40B4-BE49-F238E27FC236}">
                <a16:creationId xmlns:a16="http://schemas.microsoft.com/office/drawing/2014/main" id="{D16CDCD4-A0D3-5140-A820-C8A6EBB61848}"/>
              </a:ext>
            </a:extLst>
          </p:cNvPr>
          <p:cNvSpPr>
            <a:spLocks noGrp="1"/>
          </p:cNvSpPr>
          <p:nvPr>
            <p:ph type="dt" sz="half" idx="10"/>
          </p:nvPr>
        </p:nvSpPr>
        <p:spPr>
          <a:xfrm>
            <a:off x="1537855" y="6270512"/>
            <a:ext cx="1020225" cy="365125"/>
          </a:xfrm>
          <a:prstGeom prst="rect">
            <a:avLst/>
          </a:prstGeom>
        </p:spPr>
        <p:txBody>
          <a:bodyPr/>
          <a:lstStyle/>
          <a:p>
            <a:fld id="{45B8D4F0-AF02-4145-AC85-4C74A776E0A7}" type="datetime1">
              <a:rPr lang="de-DE" smtClean="0"/>
              <a:t>02.12.2021</a:t>
            </a:fld>
            <a:endParaRPr lang="de-DE"/>
          </a:p>
        </p:txBody>
      </p:sp>
      <p:sp>
        <p:nvSpPr>
          <p:cNvPr id="5" name="Fußzeilenplatzhalter 4">
            <a:extLst>
              <a:ext uri="{FF2B5EF4-FFF2-40B4-BE49-F238E27FC236}">
                <a16:creationId xmlns:a16="http://schemas.microsoft.com/office/drawing/2014/main" id="{5C976CCB-5EAC-E149-B4FF-8E8BEEB3F71C}"/>
              </a:ext>
            </a:extLst>
          </p:cNvPr>
          <p:cNvSpPr>
            <a:spLocks noGrp="1"/>
          </p:cNvSpPr>
          <p:nvPr>
            <p:ph type="ftr" sz="quarter" idx="11"/>
          </p:nvPr>
        </p:nvSpPr>
        <p:spPr>
          <a:xfrm>
            <a:off x="2683042" y="6270512"/>
            <a:ext cx="4114800" cy="365125"/>
          </a:xfrm>
          <a:prstGeom prst="rect">
            <a:avLst/>
          </a:prstGeom>
        </p:spPr>
        <p:txBody>
          <a:bodyPr/>
          <a:lstStyle/>
          <a:p>
            <a:r>
              <a:rPr lang="de-DE"/>
              <a:t>Titel der Präsentation</a:t>
            </a:r>
          </a:p>
        </p:txBody>
      </p:sp>
      <p:sp>
        <p:nvSpPr>
          <p:cNvPr id="6" name="Foliennummernplatzhalter 5">
            <a:extLst>
              <a:ext uri="{FF2B5EF4-FFF2-40B4-BE49-F238E27FC236}">
                <a16:creationId xmlns:a16="http://schemas.microsoft.com/office/drawing/2014/main" id="{40BA0BF4-B994-8A42-85AC-C18ED39C62CE}"/>
              </a:ext>
            </a:extLst>
          </p:cNvPr>
          <p:cNvSpPr>
            <a:spLocks noGrp="1"/>
          </p:cNvSpPr>
          <p:nvPr>
            <p:ph type="sldNum" sz="quarter" idx="12"/>
          </p:nvPr>
        </p:nvSpPr>
        <p:spPr>
          <a:xfrm>
            <a:off x="838200" y="6270512"/>
            <a:ext cx="605589" cy="365125"/>
          </a:xfrm>
          <a:prstGeom prst="rect">
            <a:avLst/>
          </a:prstGeom>
        </p:spPr>
        <p:txBody>
          <a:bodyPr/>
          <a:lstStyle/>
          <a:p>
            <a:fld id="{2CCB51C0-1304-8943-B133-8D3484B715E5}" type="slidenum">
              <a:rPr lang="de-DE" smtClean="0"/>
              <a:t>‹Nr.›</a:t>
            </a:fld>
            <a:endParaRPr lang="de-DE"/>
          </a:p>
        </p:txBody>
      </p:sp>
      <p:sp>
        <p:nvSpPr>
          <p:cNvPr id="24" name="Inhaltsplatzhalter 8">
            <a:extLst>
              <a:ext uri="{FF2B5EF4-FFF2-40B4-BE49-F238E27FC236}">
                <a16:creationId xmlns:a16="http://schemas.microsoft.com/office/drawing/2014/main" id="{7640CEFF-6D5F-AC42-8A55-F0E672300C29}"/>
              </a:ext>
            </a:extLst>
          </p:cNvPr>
          <p:cNvSpPr>
            <a:spLocks noGrp="1"/>
          </p:cNvSpPr>
          <p:nvPr>
            <p:ph sz="quarter" idx="14" hasCustomPrompt="1"/>
          </p:nvPr>
        </p:nvSpPr>
        <p:spPr>
          <a:xfrm>
            <a:off x="3517985" y="1952017"/>
            <a:ext cx="2465108" cy="3637571"/>
          </a:xfrm>
        </p:spPr>
        <p:txBody>
          <a:bodyPr/>
          <a:lstStyle>
            <a:lvl5pPr algn="ctr">
              <a:defRPr/>
            </a:lvl5pPr>
          </a:lstStyle>
          <a:p>
            <a:pPr lvl="4"/>
            <a:r>
              <a:rPr lang="de-DE"/>
              <a:t> </a:t>
            </a:r>
          </a:p>
        </p:txBody>
      </p:sp>
      <p:sp>
        <p:nvSpPr>
          <p:cNvPr id="12" name="Inhaltsplatzhalter 8">
            <a:extLst>
              <a:ext uri="{FF2B5EF4-FFF2-40B4-BE49-F238E27FC236}">
                <a16:creationId xmlns:a16="http://schemas.microsoft.com/office/drawing/2014/main" id="{3147E138-ADF9-834A-B99B-325968EBC02F}"/>
              </a:ext>
            </a:extLst>
          </p:cNvPr>
          <p:cNvSpPr>
            <a:spLocks noGrp="1"/>
          </p:cNvSpPr>
          <p:nvPr>
            <p:ph sz="quarter" idx="19" hasCustomPrompt="1"/>
          </p:nvPr>
        </p:nvSpPr>
        <p:spPr>
          <a:xfrm>
            <a:off x="838199" y="1952017"/>
            <a:ext cx="2465108" cy="3637571"/>
          </a:xfrm>
          <a:solidFill>
            <a:schemeClr val="accent1"/>
          </a:solidFill>
        </p:spPr>
        <p:txBody>
          <a:bodyPr/>
          <a:lstStyle>
            <a:lvl5pPr algn="ctr">
              <a:defRPr>
                <a:solidFill>
                  <a:schemeClr val="bg1"/>
                </a:solidFill>
              </a:defRPr>
            </a:lvl5pPr>
          </a:lstStyle>
          <a:p>
            <a:pPr lvl="4"/>
            <a:r>
              <a:rPr lang="de-DE"/>
              <a:t> </a:t>
            </a:r>
          </a:p>
        </p:txBody>
      </p:sp>
      <p:sp>
        <p:nvSpPr>
          <p:cNvPr id="16" name="Textplatzhalter 8">
            <a:extLst>
              <a:ext uri="{FF2B5EF4-FFF2-40B4-BE49-F238E27FC236}">
                <a16:creationId xmlns:a16="http://schemas.microsoft.com/office/drawing/2014/main" id="{65C626B2-2381-5844-88C6-25D3C5CC1D35}"/>
              </a:ext>
            </a:extLst>
          </p:cNvPr>
          <p:cNvSpPr>
            <a:spLocks noGrp="1"/>
          </p:cNvSpPr>
          <p:nvPr>
            <p:ph type="body" sz="quarter" idx="21" hasCustomPrompt="1"/>
          </p:nvPr>
        </p:nvSpPr>
        <p:spPr>
          <a:xfrm>
            <a:off x="1080623" y="1398942"/>
            <a:ext cx="773452" cy="326183"/>
          </a:xfrm>
        </p:spPr>
        <p:txBody>
          <a:bodyPr>
            <a:normAutofit/>
          </a:bodyPr>
          <a:lstStyle>
            <a:lvl1pPr algn="ctr">
              <a:defRPr/>
            </a:lvl1pPr>
            <a:lvl4pPr algn="l">
              <a:defRPr lang="de-DE" dirty="0"/>
            </a:lvl4pPr>
            <a:lvl5pPr marL="7938" marR="0" indent="0" algn="r" defTabSz="914400" rtl="0" eaLnBrk="1" fontAlgn="auto" latinLnBrk="0" hangingPunct="1">
              <a:lnSpc>
                <a:spcPct val="90000"/>
              </a:lnSpc>
              <a:spcBef>
                <a:spcPts val="500"/>
              </a:spcBef>
              <a:spcAft>
                <a:spcPts val="0"/>
              </a:spcAft>
              <a:buClrTx/>
              <a:buSzTx/>
              <a:buFontTx/>
              <a:buNone/>
              <a:tabLst/>
              <a:defRPr lang="de-DE" b="1" dirty="0"/>
            </a:lvl5pPr>
            <a:lvl6pPr marL="7938" indent="-7938" algn="l">
              <a:tabLst/>
              <a:defRPr lang="de-DE" b="1" dirty="0" smtClean="0"/>
            </a:lvl6pPr>
            <a:lvl7pPr>
              <a:defRPr lang="de-DE" dirty="0" smtClean="0"/>
            </a:lvl7pPr>
          </a:lstStyle>
          <a:p>
            <a:pPr lvl="4"/>
            <a:r>
              <a:rPr lang="de-DE"/>
              <a:t>00</a:t>
            </a:r>
          </a:p>
        </p:txBody>
      </p:sp>
      <p:sp>
        <p:nvSpPr>
          <p:cNvPr id="17" name="Textplatzhalter 8">
            <a:extLst>
              <a:ext uri="{FF2B5EF4-FFF2-40B4-BE49-F238E27FC236}">
                <a16:creationId xmlns:a16="http://schemas.microsoft.com/office/drawing/2014/main" id="{1D2742AC-7E07-9040-9DFF-6AE90A77228E}"/>
              </a:ext>
            </a:extLst>
          </p:cNvPr>
          <p:cNvSpPr>
            <a:spLocks noGrp="1"/>
          </p:cNvSpPr>
          <p:nvPr>
            <p:ph type="body" sz="quarter" idx="23" hasCustomPrompt="1"/>
          </p:nvPr>
        </p:nvSpPr>
        <p:spPr>
          <a:xfrm>
            <a:off x="1854075" y="1398942"/>
            <a:ext cx="1755152" cy="326183"/>
          </a:xfrm>
        </p:spPr>
        <p:txBody>
          <a:bodyPr/>
          <a:lstStyle>
            <a:lvl1pPr algn="ctr">
              <a:defRPr/>
            </a:lvl1pPr>
            <a:lvl4pPr algn="l">
              <a:defRPr lang="de-DE" dirty="0"/>
            </a:lvl4pPr>
            <a:lvl5pPr marL="7938" marR="0" indent="0" algn="l" defTabSz="914400" rtl="0" eaLnBrk="1" fontAlgn="auto" latinLnBrk="0" hangingPunct="1">
              <a:lnSpc>
                <a:spcPct val="90000"/>
              </a:lnSpc>
              <a:spcBef>
                <a:spcPts val="500"/>
              </a:spcBef>
              <a:spcAft>
                <a:spcPts val="0"/>
              </a:spcAft>
              <a:buClrTx/>
              <a:buSzTx/>
              <a:buFontTx/>
              <a:buNone/>
              <a:tabLst/>
              <a:defRPr lang="de-DE" b="1" dirty="0"/>
            </a:lvl5pPr>
            <a:lvl6pPr>
              <a:defRPr sz="1800"/>
            </a:lvl6pPr>
            <a:lvl7pPr>
              <a:defRPr sz="1600"/>
            </a:lvl7pPr>
            <a:lvl8pPr marL="7938" indent="0" algn="l">
              <a:tabLst/>
              <a:defRPr lang="de-DE" dirty="0"/>
            </a:lvl8pPr>
          </a:lstStyle>
          <a:p>
            <a:pPr lvl="6"/>
            <a:r>
              <a:rPr lang="de-DE"/>
              <a:t>KPI Titel</a:t>
            </a:r>
          </a:p>
        </p:txBody>
      </p:sp>
      <p:sp>
        <p:nvSpPr>
          <p:cNvPr id="36" name="Textplatzhalter 8">
            <a:extLst>
              <a:ext uri="{FF2B5EF4-FFF2-40B4-BE49-F238E27FC236}">
                <a16:creationId xmlns:a16="http://schemas.microsoft.com/office/drawing/2014/main" id="{42341160-658A-C444-8753-D403CCB66C43}"/>
              </a:ext>
            </a:extLst>
          </p:cNvPr>
          <p:cNvSpPr>
            <a:spLocks noGrp="1"/>
          </p:cNvSpPr>
          <p:nvPr>
            <p:ph type="body" sz="quarter" idx="24" hasCustomPrompt="1"/>
          </p:nvPr>
        </p:nvSpPr>
        <p:spPr>
          <a:xfrm>
            <a:off x="3603330" y="1398942"/>
            <a:ext cx="773452" cy="326183"/>
          </a:xfrm>
        </p:spPr>
        <p:txBody>
          <a:bodyPr>
            <a:normAutofit/>
          </a:bodyPr>
          <a:lstStyle>
            <a:lvl1pPr algn="ctr">
              <a:defRPr/>
            </a:lvl1pPr>
            <a:lvl4pPr algn="l">
              <a:defRPr lang="de-DE" dirty="0"/>
            </a:lvl4pPr>
            <a:lvl5pPr marL="7938" marR="0" indent="0" algn="r" defTabSz="914400" rtl="0" eaLnBrk="1" fontAlgn="auto" latinLnBrk="0" hangingPunct="1">
              <a:lnSpc>
                <a:spcPct val="90000"/>
              </a:lnSpc>
              <a:spcBef>
                <a:spcPts val="500"/>
              </a:spcBef>
              <a:spcAft>
                <a:spcPts val="0"/>
              </a:spcAft>
              <a:buClrTx/>
              <a:buSzTx/>
              <a:buFontTx/>
              <a:buNone/>
              <a:tabLst/>
              <a:defRPr lang="de-DE" b="1" dirty="0"/>
            </a:lvl5pPr>
            <a:lvl6pPr marL="7938" indent="-7938" algn="l">
              <a:tabLst/>
              <a:defRPr lang="de-DE" b="1" dirty="0" smtClean="0"/>
            </a:lvl6pPr>
            <a:lvl7pPr>
              <a:defRPr lang="de-DE" dirty="0" smtClean="0"/>
            </a:lvl7pPr>
          </a:lstStyle>
          <a:p>
            <a:pPr lvl="4"/>
            <a:r>
              <a:rPr lang="de-DE"/>
              <a:t>00</a:t>
            </a:r>
          </a:p>
        </p:txBody>
      </p:sp>
      <p:sp>
        <p:nvSpPr>
          <p:cNvPr id="37" name="Textplatzhalter 8">
            <a:extLst>
              <a:ext uri="{FF2B5EF4-FFF2-40B4-BE49-F238E27FC236}">
                <a16:creationId xmlns:a16="http://schemas.microsoft.com/office/drawing/2014/main" id="{AC44A766-FAB4-FF4B-AB02-2CD04F1978EC}"/>
              </a:ext>
            </a:extLst>
          </p:cNvPr>
          <p:cNvSpPr>
            <a:spLocks noGrp="1"/>
          </p:cNvSpPr>
          <p:nvPr>
            <p:ph type="body" sz="quarter" idx="25" hasCustomPrompt="1"/>
          </p:nvPr>
        </p:nvSpPr>
        <p:spPr>
          <a:xfrm>
            <a:off x="4376782" y="1398942"/>
            <a:ext cx="1755152" cy="326183"/>
          </a:xfrm>
        </p:spPr>
        <p:txBody>
          <a:bodyPr/>
          <a:lstStyle>
            <a:lvl1pPr algn="ctr">
              <a:defRPr/>
            </a:lvl1pPr>
            <a:lvl4pPr algn="l">
              <a:defRPr lang="de-DE" dirty="0"/>
            </a:lvl4pPr>
            <a:lvl5pPr marL="7938" marR="0" indent="0" algn="l" defTabSz="914400" rtl="0" eaLnBrk="1" fontAlgn="auto" latinLnBrk="0" hangingPunct="1">
              <a:lnSpc>
                <a:spcPct val="90000"/>
              </a:lnSpc>
              <a:spcBef>
                <a:spcPts val="500"/>
              </a:spcBef>
              <a:spcAft>
                <a:spcPts val="0"/>
              </a:spcAft>
              <a:buClrTx/>
              <a:buSzTx/>
              <a:buFontTx/>
              <a:buNone/>
              <a:tabLst/>
              <a:defRPr lang="de-DE" b="1" dirty="0"/>
            </a:lvl5pPr>
            <a:lvl6pPr>
              <a:defRPr sz="1800"/>
            </a:lvl6pPr>
            <a:lvl7pPr>
              <a:defRPr sz="1600"/>
            </a:lvl7pPr>
            <a:lvl8pPr marL="7938" indent="0" algn="l">
              <a:tabLst/>
              <a:defRPr lang="de-DE" dirty="0"/>
            </a:lvl8pPr>
          </a:lstStyle>
          <a:p>
            <a:pPr lvl="6"/>
            <a:r>
              <a:rPr lang="de-DE"/>
              <a:t>KPI Titel</a:t>
            </a:r>
          </a:p>
        </p:txBody>
      </p:sp>
      <p:sp>
        <p:nvSpPr>
          <p:cNvPr id="38" name="Textplatzhalter 8">
            <a:extLst>
              <a:ext uri="{FF2B5EF4-FFF2-40B4-BE49-F238E27FC236}">
                <a16:creationId xmlns:a16="http://schemas.microsoft.com/office/drawing/2014/main" id="{79F12B01-4913-A94B-A2FD-CEB5C680F3B0}"/>
              </a:ext>
            </a:extLst>
          </p:cNvPr>
          <p:cNvSpPr>
            <a:spLocks noGrp="1"/>
          </p:cNvSpPr>
          <p:nvPr>
            <p:ph type="body" sz="quarter" idx="26" hasCustomPrompt="1"/>
          </p:nvPr>
        </p:nvSpPr>
        <p:spPr>
          <a:xfrm>
            <a:off x="6139007" y="1398942"/>
            <a:ext cx="773452" cy="326183"/>
          </a:xfrm>
        </p:spPr>
        <p:txBody>
          <a:bodyPr>
            <a:normAutofit/>
          </a:bodyPr>
          <a:lstStyle>
            <a:lvl1pPr algn="ctr">
              <a:defRPr/>
            </a:lvl1pPr>
            <a:lvl4pPr algn="l">
              <a:defRPr lang="de-DE" dirty="0"/>
            </a:lvl4pPr>
            <a:lvl5pPr marL="7938" marR="0" indent="0" algn="r" defTabSz="914400" rtl="0" eaLnBrk="1" fontAlgn="auto" latinLnBrk="0" hangingPunct="1">
              <a:lnSpc>
                <a:spcPct val="90000"/>
              </a:lnSpc>
              <a:spcBef>
                <a:spcPts val="500"/>
              </a:spcBef>
              <a:spcAft>
                <a:spcPts val="0"/>
              </a:spcAft>
              <a:buClrTx/>
              <a:buSzTx/>
              <a:buFontTx/>
              <a:buNone/>
              <a:tabLst/>
              <a:defRPr lang="de-DE" b="1" dirty="0"/>
            </a:lvl5pPr>
            <a:lvl6pPr marL="7938" indent="-7938" algn="l">
              <a:tabLst/>
              <a:defRPr lang="de-DE" b="1" dirty="0" smtClean="0"/>
            </a:lvl6pPr>
            <a:lvl7pPr>
              <a:defRPr lang="de-DE" dirty="0" smtClean="0"/>
            </a:lvl7pPr>
          </a:lstStyle>
          <a:p>
            <a:pPr lvl="4"/>
            <a:r>
              <a:rPr lang="de-DE"/>
              <a:t>00</a:t>
            </a:r>
          </a:p>
        </p:txBody>
      </p:sp>
      <p:sp>
        <p:nvSpPr>
          <p:cNvPr id="39" name="Textplatzhalter 8">
            <a:extLst>
              <a:ext uri="{FF2B5EF4-FFF2-40B4-BE49-F238E27FC236}">
                <a16:creationId xmlns:a16="http://schemas.microsoft.com/office/drawing/2014/main" id="{586469FB-3AC4-DE49-AADA-A0B61DB7F051}"/>
              </a:ext>
            </a:extLst>
          </p:cNvPr>
          <p:cNvSpPr>
            <a:spLocks noGrp="1"/>
          </p:cNvSpPr>
          <p:nvPr>
            <p:ph type="body" sz="quarter" idx="27" hasCustomPrompt="1"/>
          </p:nvPr>
        </p:nvSpPr>
        <p:spPr>
          <a:xfrm>
            <a:off x="6912459" y="1398942"/>
            <a:ext cx="1755152" cy="326183"/>
          </a:xfrm>
        </p:spPr>
        <p:txBody>
          <a:bodyPr/>
          <a:lstStyle>
            <a:lvl1pPr algn="ctr">
              <a:defRPr/>
            </a:lvl1pPr>
            <a:lvl4pPr algn="l">
              <a:defRPr lang="de-DE" dirty="0"/>
            </a:lvl4pPr>
            <a:lvl5pPr marL="7938" marR="0" indent="0" algn="l" defTabSz="914400" rtl="0" eaLnBrk="1" fontAlgn="auto" latinLnBrk="0" hangingPunct="1">
              <a:lnSpc>
                <a:spcPct val="90000"/>
              </a:lnSpc>
              <a:spcBef>
                <a:spcPts val="500"/>
              </a:spcBef>
              <a:spcAft>
                <a:spcPts val="0"/>
              </a:spcAft>
              <a:buClrTx/>
              <a:buSzTx/>
              <a:buFontTx/>
              <a:buNone/>
              <a:tabLst/>
              <a:defRPr lang="de-DE" b="1" dirty="0"/>
            </a:lvl5pPr>
            <a:lvl6pPr>
              <a:defRPr sz="1800"/>
            </a:lvl6pPr>
            <a:lvl7pPr>
              <a:defRPr sz="1600"/>
            </a:lvl7pPr>
            <a:lvl8pPr marL="7938" indent="0" algn="l">
              <a:tabLst/>
              <a:defRPr lang="de-DE" dirty="0"/>
            </a:lvl8pPr>
          </a:lstStyle>
          <a:p>
            <a:pPr lvl="6"/>
            <a:r>
              <a:rPr lang="de-DE"/>
              <a:t>KPI Titel</a:t>
            </a:r>
          </a:p>
        </p:txBody>
      </p:sp>
      <p:sp>
        <p:nvSpPr>
          <p:cNvPr id="40" name="Textplatzhalter 8">
            <a:extLst>
              <a:ext uri="{FF2B5EF4-FFF2-40B4-BE49-F238E27FC236}">
                <a16:creationId xmlns:a16="http://schemas.microsoft.com/office/drawing/2014/main" id="{EBAD4A44-FB05-874B-B494-0BF2E6AE2E49}"/>
              </a:ext>
            </a:extLst>
          </p:cNvPr>
          <p:cNvSpPr>
            <a:spLocks noGrp="1"/>
          </p:cNvSpPr>
          <p:nvPr>
            <p:ph type="body" sz="quarter" idx="28" hasCustomPrompt="1"/>
          </p:nvPr>
        </p:nvSpPr>
        <p:spPr>
          <a:xfrm>
            <a:off x="8674684" y="1398942"/>
            <a:ext cx="773452" cy="326183"/>
          </a:xfrm>
        </p:spPr>
        <p:txBody>
          <a:bodyPr>
            <a:normAutofit/>
          </a:bodyPr>
          <a:lstStyle>
            <a:lvl1pPr algn="ctr">
              <a:defRPr/>
            </a:lvl1pPr>
            <a:lvl4pPr algn="l">
              <a:defRPr lang="de-DE" dirty="0"/>
            </a:lvl4pPr>
            <a:lvl5pPr marL="7938" marR="0" indent="0" algn="r" defTabSz="914400" rtl="0" eaLnBrk="1" fontAlgn="auto" latinLnBrk="0" hangingPunct="1">
              <a:lnSpc>
                <a:spcPct val="90000"/>
              </a:lnSpc>
              <a:spcBef>
                <a:spcPts val="500"/>
              </a:spcBef>
              <a:spcAft>
                <a:spcPts val="0"/>
              </a:spcAft>
              <a:buClrTx/>
              <a:buSzTx/>
              <a:buFontTx/>
              <a:buNone/>
              <a:tabLst/>
              <a:defRPr lang="de-DE" b="1" dirty="0"/>
            </a:lvl5pPr>
            <a:lvl6pPr marL="7938" indent="-7938" algn="l">
              <a:tabLst/>
              <a:defRPr lang="de-DE" b="1" dirty="0" smtClean="0"/>
            </a:lvl6pPr>
            <a:lvl7pPr>
              <a:defRPr lang="de-DE" dirty="0" smtClean="0"/>
            </a:lvl7pPr>
          </a:lstStyle>
          <a:p>
            <a:pPr lvl="4"/>
            <a:r>
              <a:rPr lang="de-DE"/>
              <a:t>00</a:t>
            </a:r>
          </a:p>
        </p:txBody>
      </p:sp>
      <p:sp>
        <p:nvSpPr>
          <p:cNvPr id="41" name="Textplatzhalter 8">
            <a:extLst>
              <a:ext uri="{FF2B5EF4-FFF2-40B4-BE49-F238E27FC236}">
                <a16:creationId xmlns:a16="http://schemas.microsoft.com/office/drawing/2014/main" id="{9C5DBB93-9C19-7F4B-8A26-33DB98419896}"/>
              </a:ext>
            </a:extLst>
          </p:cNvPr>
          <p:cNvSpPr>
            <a:spLocks noGrp="1"/>
          </p:cNvSpPr>
          <p:nvPr>
            <p:ph type="body" sz="quarter" idx="29" hasCustomPrompt="1"/>
          </p:nvPr>
        </p:nvSpPr>
        <p:spPr>
          <a:xfrm>
            <a:off x="9448136" y="1398942"/>
            <a:ext cx="1755152" cy="326183"/>
          </a:xfrm>
        </p:spPr>
        <p:txBody>
          <a:bodyPr/>
          <a:lstStyle>
            <a:lvl1pPr algn="ctr">
              <a:defRPr/>
            </a:lvl1pPr>
            <a:lvl4pPr algn="l">
              <a:defRPr lang="de-DE" dirty="0"/>
            </a:lvl4pPr>
            <a:lvl5pPr marL="7938" marR="0" indent="0" algn="l" defTabSz="914400" rtl="0" eaLnBrk="1" fontAlgn="auto" latinLnBrk="0" hangingPunct="1">
              <a:lnSpc>
                <a:spcPct val="90000"/>
              </a:lnSpc>
              <a:spcBef>
                <a:spcPts val="500"/>
              </a:spcBef>
              <a:spcAft>
                <a:spcPts val="0"/>
              </a:spcAft>
              <a:buClrTx/>
              <a:buSzTx/>
              <a:buFontTx/>
              <a:buNone/>
              <a:tabLst/>
              <a:defRPr lang="de-DE" b="1" dirty="0"/>
            </a:lvl5pPr>
            <a:lvl6pPr>
              <a:defRPr sz="1800"/>
            </a:lvl6pPr>
            <a:lvl7pPr>
              <a:defRPr sz="1600"/>
            </a:lvl7pPr>
            <a:lvl8pPr marL="7938" indent="0" algn="l">
              <a:tabLst/>
              <a:defRPr lang="de-DE" dirty="0"/>
            </a:lvl8pPr>
          </a:lstStyle>
          <a:p>
            <a:pPr lvl="6"/>
            <a:r>
              <a:rPr lang="de-DE"/>
              <a:t>KPI Titel</a:t>
            </a:r>
          </a:p>
        </p:txBody>
      </p:sp>
      <p:sp>
        <p:nvSpPr>
          <p:cNvPr id="42" name="Inhaltsplatzhalter 8">
            <a:extLst>
              <a:ext uri="{FF2B5EF4-FFF2-40B4-BE49-F238E27FC236}">
                <a16:creationId xmlns:a16="http://schemas.microsoft.com/office/drawing/2014/main" id="{FF6CA63F-696D-9C4B-9E99-C37E0516719C}"/>
              </a:ext>
            </a:extLst>
          </p:cNvPr>
          <p:cNvSpPr>
            <a:spLocks noGrp="1"/>
          </p:cNvSpPr>
          <p:nvPr>
            <p:ph sz="quarter" idx="30" hasCustomPrompt="1"/>
          </p:nvPr>
        </p:nvSpPr>
        <p:spPr>
          <a:xfrm>
            <a:off x="6197771" y="1952017"/>
            <a:ext cx="2465108" cy="3637571"/>
          </a:xfrm>
        </p:spPr>
        <p:txBody>
          <a:bodyPr/>
          <a:lstStyle>
            <a:lvl5pPr algn="ctr">
              <a:defRPr/>
            </a:lvl5pPr>
          </a:lstStyle>
          <a:p>
            <a:pPr lvl="4"/>
            <a:r>
              <a:rPr lang="de-DE"/>
              <a:t> </a:t>
            </a:r>
          </a:p>
        </p:txBody>
      </p:sp>
      <p:sp>
        <p:nvSpPr>
          <p:cNvPr id="43" name="Inhaltsplatzhalter 8">
            <a:extLst>
              <a:ext uri="{FF2B5EF4-FFF2-40B4-BE49-F238E27FC236}">
                <a16:creationId xmlns:a16="http://schemas.microsoft.com/office/drawing/2014/main" id="{91828244-0503-7C45-9944-6F23F2595922}"/>
              </a:ext>
            </a:extLst>
          </p:cNvPr>
          <p:cNvSpPr>
            <a:spLocks noGrp="1"/>
          </p:cNvSpPr>
          <p:nvPr>
            <p:ph sz="quarter" idx="31" hasCustomPrompt="1"/>
          </p:nvPr>
        </p:nvSpPr>
        <p:spPr>
          <a:xfrm>
            <a:off x="8877556" y="1952017"/>
            <a:ext cx="2465108" cy="3637571"/>
          </a:xfrm>
        </p:spPr>
        <p:txBody>
          <a:bodyPr/>
          <a:lstStyle>
            <a:lvl5pPr algn="ctr">
              <a:defRPr/>
            </a:lvl5pPr>
          </a:lstStyle>
          <a:p>
            <a:pPr lvl="4"/>
            <a:r>
              <a:rPr lang="de-DE"/>
              <a:t> </a:t>
            </a:r>
          </a:p>
        </p:txBody>
      </p:sp>
      <p:sp>
        <p:nvSpPr>
          <p:cNvPr id="44" name="Inhaltsplatzhalter 8">
            <a:extLst>
              <a:ext uri="{FF2B5EF4-FFF2-40B4-BE49-F238E27FC236}">
                <a16:creationId xmlns:a16="http://schemas.microsoft.com/office/drawing/2014/main" id="{A05845AD-E6C5-C740-BBFD-3E63CE9C2596}"/>
              </a:ext>
            </a:extLst>
          </p:cNvPr>
          <p:cNvSpPr>
            <a:spLocks noGrp="1"/>
          </p:cNvSpPr>
          <p:nvPr>
            <p:ph sz="quarter" idx="32" hasCustomPrompt="1"/>
          </p:nvPr>
        </p:nvSpPr>
        <p:spPr>
          <a:xfrm>
            <a:off x="3670385" y="2337716"/>
            <a:ext cx="2217189" cy="638782"/>
          </a:xfrm>
          <a:noFill/>
        </p:spPr>
        <p:txBody>
          <a:bodyPr/>
          <a:lstStyle>
            <a:lvl5pPr algn="ctr">
              <a:defRPr/>
            </a:lvl5pPr>
          </a:lstStyle>
          <a:p>
            <a:pPr lvl="4"/>
            <a:r>
              <a:rPr lang="de-DE"/>
              <a:t>Titel</a:t>
            </a:r>
          </a:p>
          <a:p>
            <a:pPr lvl="4"/>
            <a:r>
              <a:rPr lang="de-DE"/>
              <a:t>Beschreibung</a:t>
            </a:r>
          </a:p>
        </p:txBody>
      </p:sp>
      <p:sp>
        <p:nvSpPr>
          <p:cNvPr id="45" name="Inhaltsplatzhalter 8">
            <a:extLst>
              <a:ext uri="{FF2B5EF4-FFF2-40B4-BE49-F238E27FC236}">
                <a16:creationId xmlns:a16="http://schemas.microsoft.com/office/drawing/2014/main" id="{CB1F2D0A-0C40-3E4F-9E31-76A93B51C7C6}"/>
              </a:ext>
            </a:extLst>
          </p:cNvPr>
          <p:cNvSpPr>
            <a:spLocks noGrp="1"/>
          </p:cNvSpPr>
          <p:nvPr>
            <p:ph sz="quarter" idx="33" hasCustomPrompt="1"/>
          </p:nvPr>
        </p:nvSpPr>
        <p:spPr>
          <a:xfrm>
            <a:off x="990599" y="2337716"/>
            <a:ext cx="2217189" cy="638782"/>
          </a:xfrm>
          <a:noFill/>
        </p:spPr>
        <p:txBody>
          <a:bodyPr/>
          <a:lstStyle>
            <a:lvl5pPr algn="ctr">
              <a:defRPr>
                <a:solidFill>
                  <a:schemeClr val="tx1"/>
                </a:solidFill>
              </a:defRPr>
            </a:lvl5pPr>
          </a:lstStyle>
          <a:p>
            <a:pPr lvl="4"/>
            <a:r>
              <a:rPr lang="de-DE"/>
              <a:t>Titel</a:t>
            </a:r>
          </a:p>
          <a:p>
            <a:pPr lvl="4"/>
            <a:r>
              <a:rPr lang="de-DE"/>
              <a:t>(hervorgehoben)</a:t>
            </a:r>
          </a:p>
        </p:txBody>
      </p:sp>
      <p:sp>
        <p:nvSpPr>
          <p:cNvPr id="46" name="Inhaltsplatzhalter 8">
            <a:extLst>
              <a:ext uri="{FF2B5EF4-FFF2-40B4-BE49-F238E27FC236}">
                <a16:creationId xmlns:a16="http://schemas.microsoft.com/office/drawing/2014/main" id="{9AA6DCF8-A5AD-3441-8CCF-9D932521C5A9}"/>
              </a:ext>
            </a:extLst>
          </p:cNvPr>
          <p:cNvSpPr>
            <a:spLocks noGrp="1"/>
          </p:cNvSpPr>
          <p:nvPr>
            <p:ph sz="quarter" idx="34" hasCustomPrompt="1"/>
          </p:nvPr>
        </p:nvSpPr>
        <p:spPr>
          <a:xfrm>
            <a:off x="6350171" y="2337716"/>
            <a:ext cx="2217189" cy="638782"/>
          </a:xfrm>
          <a:noFill/>
        </p:spPr>
        <p:txBody>
          <a:bodyPr/>
          <a:lstStyle>
            <a:lvl5pPr algn="ctr">
              <a:defRPr/>
            </a:lvl5pPr>
          </a:lstStyle>
          <a:p>
            <a:pPr lvl="4"/>
            <a:r>
              <a:rPr lang="de-DE"/>
              <a:t>Titel</a:t>
            </a:r>
          </a:p>
          <a:p>
            <a:pPr lvl="4"/>
            <a:r>
              <a:rPr lang="de-DE"/>
              <a:t>Beschreibung</a:t>
            </a:r>
          </a:p>
        </p:txBody>
      </p:sp>
      <p:sp>
        <p:nvSpPr>
          <p:cNvPr id="47" name="Inhaltsplatzhalter 8">
            <a:extLst>
              <a:ext uri="{FF2B5EF4-FFF2-40B4-BE49-F238E27FC236}">
                <a16:creationId xmlns:a16="http://schemas.microsoft.com/office/drawing/2014/main" id="{F1838B72-A05B-B541-A99F-1C43546B8597}"/>
              </a:ext>
            </a:extLst>
          </p:cNvPr>
          <p:cNvSpPr>
            <a:spLocks noGrp="1"/>
          </p:cNvSpPr>
          <p:nvPr>
            <p:ph sz="quarter" idx="35" hasCustomPrompt="1"/>
          </p:nvPr>
        </p:nvSpPr>
        <p:spPr>
          <a:xfrm>
            <a:off x="9029956" y="2337716"/>
            <a:ext cx="2217189" cy="638782"/>
          </a:xfrm>
          <a:noFill/>
        </p:spPr>
        <p:txBody>
          <a:bodyPr/>
          <a:lstStyle>
            <a:lvl5pPr algn="ctr">
              <a:defRPr/>
            </a:lvl5pPr>
          </a:lstStyle>
          <a:p>
            <a:pPr lvl="4"/>
            <a:r>
              <a:rPr lang="de-DE"/>
              <a:t>Titel</a:t>
            </a:r>
          </a:p>
          <a:p>
            <a:pPr lvl="4"/>
            <a:r>
              <a:rPr lang="de-DE"/>
              <a:t>Beschreibung</a:t>
            </a:r>
          </a:p>
        </p:txBody>
      </p:sp>
      <p:sp>
        <p:nvSpPr>
          <p:cNvPr id="48" name="Inhaltsplatzhalter 8">
            <a:extLst>
              <a:ext uri="{FF2B5EF4-FFF2-40B4-BE49-F238E27FC236}">
                <a16:creationId xmlns:a16="http://schemas.microsoft.com/office/drawing/2014/main" id="{780D6C2B-4AF5-E349-A589-CCADF3E551F9}"/>
              </a:ext>
            </a:extLst>
          </p:cNvPr>
          <p:cNvSpPr>
            <a:spLocks noGrp="1"/>
          </p:cNvSpPr>
          <p:nvPr>
            <p:ph sz="quarter" idx="36" hasCustomPrompt="1"/>
          </p:nvPr>
        </p:nvSpPr>
        <p:spPr>
          <a:xfrm>
            <a:off x="3670385" y="3070533"/>
            <a:ext cx="2217189" cy="2162782"/>
          </a:xfrm>
          <a:noFill/>
        </p:spPr>
        <p:txBody>
          <a:bodyPr>
            <a:normAutofit/>
          </a:bodyPr>
          <a:lstStyle>
            <a:lvl5pPr algn="ctr">
              <a:defRPr sz="1000"/>
            </a:lvl5pPr>
          </a:lstStyle>
          <a:p>
            <a:pPr lvl="4"/>
            <a:r>
              <a:rPr lang="de-DE"/>
              <a:t>Beschreibung</a:t>
            </a:r>
          </a:p>
        </p:txBody>
      </p:sp>
      <p:sp>
        <p:nvSpPr>
          <p:cNvPr id="49" name="Inhaltsplatzhalter 8">
            <a:extLst>
              <a:ext uri="{FF2B5EF4-FFF2-40B4-BE49-F238E27FC236}">
                <a16:creationId xmlns:a16="http://schemas.microsoft.com/office/drawing/2014/main" id="{0D8F599D-60CB-CA45-BC22-DCF641A72E76}"/>
              </a:ext>
            </a:extLst>
          </p:cNvPr>
          <p:cNvSpPr>
            <a:spLocks noGrp="1"/>
          </p:cNvSpPr>
          <p:nvPr>
            <p:ph sz="quarter" idx="37" hasCustomPrompt="1"/>
          </p:nvPr>
        </p:nvSpPr>
        <p:spPr>
          <a:xfrm>
            <a:off x="990599" y="3070533"/>
            <a:ext cx="2217189" cy="2162782"/>
          </a:xfrm>
          <a:noFill/>
        </p:spPr>
        <p:txBody>
          <a:bodyPr/>
          <a:lstStyle>
            <a:lvl5pPr algn="ctr">
              <a:defRPr sz="1000">
                <a:solidFill>
                  <a:schemeClr val="tx1"/>
                </a:solidFill>
              </a:defRPr>
            </a:lvl5pPr>
          </a:lstStyle>
          <a:p>
            <a:pPr lvl="4"/>
            <a:r>
              <a:rPr lang="de-DE"/>
              <a:t>(hervorgehoben)</a:t>
            </a:r>
          </a:p>
          <a:p>
            <a:pPr lvl="4"/>
            <a:r>
              <a:rPr lang="de-DE"/>
              <a:t>Beschreibung</a:t>
            </a:r>
          </a:p>
        </p:txBody>
      </p:sp>
      <p:sp>
        <p:nvSpPr>
          <p:cNvPr id="50" name="Inhaltsplatzhalter 8">
            <a:extLst>
              <a:ext uri="{FF2B5EF4-FFF2-40B4-BE49-F238E27FC236}">
                <a16:creationId xmlns:a16="http://schemas.microsoft.com/office/drawing/2014/main" id="{5CCF20E4-ED37-804B-93C4-48A8CD3A9189}"/>
              </a:ext>
            </a:extLst>
          </p:cNvPr>
          <p:cNvSpPr>
            <a:spLocks noGrp="1"/>
          </p:cNvSpPr>
          <p:nvPr>
            <p:ph sz="quarter" idx="38" hasCustomPrompt="1"/>
          </p:nvPr>
        </p:nvSpPr>
        <p:spPr>
          <a:xfrm>
            <a:off x="6350171" y="3070533"/>
            <a:ext cx="2217189" cy="2162782"/>
          </a:xfrm>
          <a:noFill/>
        </p:spPr>
        <p:txBody>
          <a:bodyPr>
            <a:normAutofit/>
          </a:bodyPr>
          <a:lstStyle>
            <a:lvl5pPr algn="ctr">
              <a:defRPr sz="1000"/>
            </a:lvl5pPr>
          </a:lstStyle>
          <a:p>
            <a:pPr lvl="4"/>
            <a:r>
              <a:rPr lang="de-DE"/>
              <a:t>Beschreibung</a:t>
            </a:r>
          </a:p>
        </p:txBody>
      </p:sp>
      <p:sp>
        <p:nvSpPr>
          <p:cNvPr id="51" name="Inhaltsplatzhalter 8">
            <a:extLst>
              <a:ext uri="{FF2B5EF4-FFF2-40B4-BE49-F238E27FC236}">
                <a16:creationId xmlns:a16="http://schemas.microsoft.com/office/drawing/2014/main" id="{2DD9865D-345E-1742-B4F1-A46D6A0689FC}"/>
              </a:ext>
            </a:extLst>
          </p:cNvPr>
          <p:cNvSpPr>
            <a:spLocks noGrp="1"/>
          </p:cNvSpPr>
          <p:nvPr>
            <p:ph sz="quarter" idx="39" hasCustomPrompt="1"/>
          </p:nvPr>
        </p:nvSpPr>
        <p:spPr>
          <a:xfrm>
            <a:off x="9029956" y="3070533"/>
            <a:ext cx="2217189" cy="2162782"/>
          </a:xfrm>
          <a:noFill/>
        </p:spPr>
        <p:txBody>
          <a:bodyPr>
            <a:normAutofit/>
          </a:bodyPr>
          <a:lstStyle>
            <a:lvl5pPr algn="ctr">
              <a:defRPr sz="1000"/>
            </a:lvl5pPr>
          </a:lstStyle>
          <a:p>
            <a:pPr lvl="4"/>
            <a:r>
              <a:rPr lang="de-DE"/>
              <a:t>Beschreibung</a:t>
            </a:r>
          </a:p>
        </p:txBody>
      </p:sp>
    </p:spTree>
    <p:extLst>
      <p:ext uri="{BB962C8B-B14F-4D97-AF65-F5344CB8AC3E}">
        <p14:creationId xmlns:p14="http://schemas.microsoft.com/office/powerpoint/2010/main" val="18759765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pressum">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D16CDCD4-A0D3-5140-A820-C8A6EBB61848}"/>
              </a:ext>
            </a:extLst>
          </p:cNvPr>
          <p:cNvSpPr>
            <a:spLocks noGrp="1"/>
          </p:cNvSpPr>
          <p:nvPr>
            <p:ph type="dt" sz="half" idx="10"/>
          </p:nvPr>
        </p:nvSpPr>
        <p:spPr>
          <a:xfrm>
            <a:off x="1537855" y="6270512"/>
            <a:ext cx="1020225" cy="365125"/>
          </a:xfrm>
          <a:prstGeom prst="rect">
            <a:avLst/>
          </a:prstGeom>
        </p:spPr>
        <p:txBody>
          <a:bodyPr/>
          <a:lstStyle/>
          <a:p>
            <a:fld id="{45B8D4F0-AF02-4145-AC85-4C74A776E0A7}" type="datetime1">
              <a:rPr lang="de-DE" smtClean="0"/>
              <a:t>02.12.2021</a:t>
            </a:fld>
            <a:endParaRPr lang="de-DE"/>
          </a:p>
        </p:txBody>
      </p:sp>
      <p:sp>
        <p:nvSpPr>
          <p:cNvPr id="5" name="Fußzeilenplatzhalter 4">
            <a:extLst>
              <a:ext uri="{FF2B5EF4-FFF2-40B4-BE49-F238E27FC236}">
                <a16:creationId xmlns:a16="http://schemas.microsoft.com/office/drawing/2014/main" id="{5C976CCB-5EAC-E149-B4FF-8E8BEEB3F71C}"/>
              </a:ext>
            </a:extLst>
          </p:cNvPr>
          <p:cNvSpPr>
            <a:spLocks noGrp="1"/>
          </p:cNvSpPr>
          <p:nvPr>
            <p:ph type="ftr" sz="quarter" idx="11"/>
          </p:nvPr>
        </p:nvSpPr>
        <p:spPr>
          <a:xfrm>
            <a:off x="2683042" y="6270512"/>
            <a:ext cx="4114800" cy="365125"/>
          </a:xfrm>
          <a:prstGeom prst="rect">
            <a:avLst/>
          </a:prstGeom>
        </p:spPr>
        <p:txBody>
          <a:bodyPr/>
          <a:lstStyle/>
          <a:p>
            <a:r>
              <a:rPr lang="de-DE"/>
              <a:t>Titel der Präsentation</a:t>
            </a:r>
          </a:p>
        </p:txBody>
      </p:sp>
      <p:sp>
        <p:nvSpPr>
          <p:cNvPr id="6" name="Foliennummernplatzhalter 5">
            <a:extLst>
              <a:ext uri="{FF2B5EF4-FFF2-40B4-BE49-F238E27FC236}">
                <a16:creationId xmlns:a16="http://schemas.microsoft.com/office/drawing/2014/main" id="{40BA0BF4-B994-8A42-85AC-C18ED39C62CE}"/>
              </a:ext>
            </a:extLst>
          </p:cNvPr>
          <p:cNvSpPr>
            <a:spLocks noGrp="1"/>
          </p:cNvSpPr>
          <p:nvPr>
            <p:ph type="sldNum" sz="quarter" idx="12"/>
          </p:nvPr>
        </p:nvSpPr>
        <p:spPr>
          <a:xfrm>
            <a:off x="838200" y="6270512"/>
            <a:ext cx="605589" cy="365125"/>
          </a:xfrm>
          <a:prstGeom prst="rect">
            <a:avLst/>
          </a:prstGeom>
        </p:spPr>
        <p:txBody>
          <a:bodyPr/>
          <a:lstStyle/>
          <a:p>
            <a:fld id="{2CCB51C0-1304-8943-B133-8D3484B715E5}" type="slidenum">
              <a:rPr lang="de-DE" smtClean="0"/>
              <a:t>‹Nr.›</a:t>
            </a:fld>
            <a:endParaRPr lang="de-DE"/>
          </a:p>
        </p:txBody>
      </p:sp>
      <p:sp>
        <p:nvSpPr>
          <p:cNvPr id="7" name="Titel 1">
            <a:extLst>
              <a:ext uri="{FF2B5EF4-FFF2-40B4-BE49-F238E27FC236}">
                <a16:creationId xmlns:a16="http://schemas.microsoft.com/office/drawing/2014/main" id="{E972B5E5-6F86-6941-A3F1-EFA9C2BD2699}"/>
              </a:ext>
            </a:extLst>
          </p:cNvPr>
          <p:cNvSpPr>
            <a:spLocks noGrp="1"/>
          </p:cNvSpPr>
          <p:nvPr>
            <p:ph type="title"/>
          </p:nvPr>
        </p:nvSpPr>
        <p:spPr>
          <a:xfrm>
            <a:off x="838200" y="781778"/>
            <a:ext cx="4045085" cy="546280"/>
          </a:xfrm>
        </p:spPr>
        <p:txBody>
          <a:bodyPr anchor="t">
            <a:normAutofit/>
          </a:bodyPr>
          <a:lstStyle/>
          <a:p>
            <a:r>
              <a:rPr lang="de-DE" sz="2000"/>
              <a:t>Impressum GIZ</a:t>
            </a:r>
          </a:p>
        </p:txBody>
      </p:sp>
      <p:sp>
        <p:nvSpPr>
          <p:cNvPr id="10" name="Inhaltsplatzhalter 2">
            <a:extLst>
              <a:ext uri="{FF2B5EF4-FFF2-40B4-BE49-F238E27FC236}">
                <a16:creationId xmlns:a16="http://schemas.microsoft.com/office/drawing/2014/main" id="{78DC9314-BEE2-1B43-A896-9CE705B5207F}"/>
              </a:ext>
            </a:extLst>
          </p:cNvPr>
          <p:cNvSpPr>
            <a:spLocks noGrp="1"/>
          </p:cNvSpPr>
          <p:nvPr>
            <p:ph idx="1"/>
          </p:nvPr>
        </p:nvSpPr>
        <p:spPr>
          <a:xfrm>
            <a:off x="838200" y="1452664"/>
            <a:ext cx="4045085" cy="3563498"/>
          </a:xfrm>
        </p:spPr>
        <p:txBody>
          <a:bodyPr>
            <a:normAutofit fontScale="32500" lnSpcReduction="20000"/>
          </a:bodyPr>
          <a:lstStyle/>
          <a:p>
            <a:pPr>
              <a:lnSpc>
                <a:spcPct val="120000"/>
              </a:lnSpc>
              <a:spcBef>
                <a:spcPts val="0"/>
              </a:spcBef>
            </a:pPr>
            <a:r>
              <a:rPr lang="de-DE"/>
              <a:t>Deutsche Gesellschaft für Internationale Zusammenarbeit (GIZ) GmbH</a:t>
            </a:r>
          </a:p>
          <a:p>
            <a:pPr>
              <a:lnSpc>
                <a:spcPct val="120000"/>
              </a:lnSpc>
              <a:spcBef>
                <a:spcPts val="0"/>
              </a:spcBef>
            </a:pPr>
            <a:endParaRPr lang="de-DE"/>
          </a:p>
          <a:p>
            <a:pPr>
              <a:lnSpc>
                <a:spcPct val="120000"/>
              </a:lnSpc>
              <a:spcBef>
                <a:spcPts val="0"/>
              </a:spcBef>
            </a:pPr>
            <a:r>
              <a:rPr lang="de-DE" b="1"/>
              <a:t>Sitz der Gesellschaft:</a:t>
            </a:r>
          </a:p>
          <a:p>
            <a:pPr>
              <a:lnSpc>
                <a:spcPct val="120000"/>
              </a:lnSpc>
              <a:spcBef>
                <a:spcPts val="0"/>
              </a:spcBef>
            </a:pPr>
            <a:r>
              <a:rPr lang="de-DE"/>
              <a:t>Bonn und Eschborn</a:t>
            </a:r>
          </a:p>
          <a:p>
            <a:pPr>
              <a:lnSpc>
                <a:spcPct val="120000"/>
              </a:lnSpc>
              <a:spcBef>
                <a:spcPts val="0"/>
              </a:spcBef>
            </a:pPr>
            <a:r>
              <a:rPr lang="de-DE"/>
              <a:t> </a:t>
            </a:r>
          </a:p>
          <a:p>
            <a:pPr>
              <a:lnSpc>
                <a:spcPct val="120000"/>
              </a:lnSpc>
              <a:spcBef>
                <a:spcPts val="0"/>
              </a:spcBef>
            </a:pPr>
            <a:r>
              <a:rPr lang="de-DE"/>
              <a:t>Friedrich-Ebert-Allee 36 + 40</a:t>
            </a:r>
          </a:p>
          <a:p>
            <a:pPr>
              <a:lnSpc>
                <a:spcPct val="120000"/>
              </a:lnSpc>
              <a:spcBef>
                <a:spcPts val="0"/>
              </a:spcBef>
            </a:pPr>
            <a:r>
              <a:rPr lang="de-DE"/>
              <a:t>53113 Bonn</a:t>
            </a:r>
          </a:p>
          <a:p>
            <a:pPr>
              <a:lnSpc>
                <a:spcPct val="120000"/>
              </a:lnSpc>
              <a:spcBef>
                <a:spcPts val="0"/>
              </a:spcBef>
            </a:pPr>
            <a:r>
              <a:rPr lang="de-DE" b="1"/>
              <a:t>T</a:t>
            </a:r>
            <a:r>
              <a:rPr lang="de-DE"/>
              <a:t> +49 228 44 60 – 0</a:t>
            </a:r>
          </a:p>
          <a:p>
            <a:pPr>
              <a:lnSpc>
                <a:spcPct val="120000"/>
              </a:lnSpc>
              <a:spcBef>
                <a:spcPts val="0"/>
              </a:spcBef>
            </a:pPr>
            <a:r>
              <a:rPr lang="de-DE" b="1"/>
              <a:t>F</a:t>
            </a:r>
            <a:r>
              <a:rPr lang="de-DE"/>
              <a:t> +49 228 4460 – 17 66</a:t>
            </a:r>
          </a:p>
          <a:p>
            <a:pPr>
              <a:lnSpc>
                <a:spcPct val="120000"/>
              </a:lnSpc>
              <a:spcBef>
                <a:spcPts val="0"/>
              </a:spcBef>
            </a:pPr>
            <a:r>
              <a:rPr lang="de-DE"/>
              <a:t> </a:t>
            </a:r>
          </a:p>
          <a:p>
            <a:pPr>
              <a:lnSpc>
                <a:spcPct val="120000"/>
              </a:lnSpc>
              <a:spcBef>
                <a:spcPts val="0"/>
              </a:spcBef>
            </a:pPr>
            <a:r>
              <a:rPr lang="de-DE"/>
              <a:t>Dag-</a:t>
            </a:r>
            <a:r>
              <a:rPr lang="de-DE" err="1"/>
              <a:t>Hammarskjöld</a:t>
            </a:r>
            <a:r>
              <a:rPr lang="de-DE"/>
              <a:t>-Weg 1 – 5</a:t>
            </a:r>
          </a:p>
          <a:p>
            <a:pPr>
              <a:lnSpc>
                <a:spcPct val="120000"/>
              </a:lnSpc>
              <a:spcBef>
                <a:spcPts val="0"/>
              </a:spcBef>
            </a:pPr>
            <a:r>
              <a:rPr lang="de-DE"/>
              <a:t>65760 Eschborn</a:t>
            </a:r>
          </a:p>
          <a:p>
            <a:pPr>
              <a:lnSpc>
                <a:spcPct val="120000"/>
              </a:lnSpc>
              <a:spcBef>
                <a:spcPts val="0"/>
              </a:spcBef>
            </a:pPr>
            <a:r>
              <a:rPr lang="de-DE" b="1"/>
              <a:t>T</a:t>
            </a:r>
            <a:r>
              <a:rPr lang="de-DE"/>
              <a:t> +49 6196 79 – 0</a:t>
            </a:r>
          </a:p>
          <a:p>
            <a:pPr>
              <a:lnSpc>
                <a:spcPct val="120000"/>
              </a:lnSpc>
              <a:spcBef>
                <a:spcPts val="0"/>
              </a:spcBef>
            </a:pPr>
            <a:r>
              <a:rPr lang="de-DE" b="1"/>
              <a:t>F</a:t>
            </a:r>
            <a:r>
              <a:rPr lang="de-DE"/>
              <a:t> +49 6196 79 – 11 15</a:t>
            </a:r>
          </a:p>
          <a:p>
            <a:pPr>
              <a:lnSpc>
                <a:spcPct val="120000"/>
              </a:lnSpc>
              <a:spcBef>
                <a:spcPts val="0"/>
              </a:spcBef>
            </a:pPr>
            <a:r>
              <a:rPr lang="de-DE"/>
              <a:t> </a:t>
            </a:r>
          </a:p>
          <a:p>
            <a:pPr>
              <a:lnSpc>
                <a:spcPct val="120000"/>
              </a:lnSpc>
              <a:spcBef>
                <a:spcPts val="0"/>
              </a:spcBef>
            </a:pPr>
            <a:r>
              <a:rPr lang="de-DE" b="1"/>
              <a:t>E</a:t>
            </a:r>
            <a:r>
              <a:rPr lang="de-DE"/>
              <a:t> </a:t>
            </a:r>
            <a:r>
              <a:rPr lang="de-DE">
                <a:hlinkClick r:id="rId2"/>
              </a:rPr>
              <a:t>info@giz.de</a:t>
            </a:r>
            <a:endParaRPr lang="de-DE"/>
          </a:p>
          <a:p>
            <a:pPr>
              <a:lnSpc>
                <a:spcPct val="120000"/>
              </a:lnSpc>
              <a:spcBef>
                <a:spcPts val="0"/>
              </a:spcBef>
            </a:pPr>
            <a:r>
              <a:rPr lang="de-DE" b="1"/>
              <a:t>I</a:t>
            </a:r>
            <a:r>
              <a:rPr lang="de-DE"/>
              <a:t> </a:t>
            </a:r>
            <a:r>
              <a:rPr lang="de-DE">
                <a:hlinkClick r:id="rId3"/>
              </a:rPr>
              <a:t>www.giz.de</a:t>
            </a:r>
            <a:endParaRPr lang="de-DE"/>
          </a:p>
          <a:p>
            <a:pPr>
              <a:lnSpc>
                <a:spcPct val="120000"/>
              </a:lnSpc>
              <a:spcBef>
                <a:spcPts val="0"/>
              </a:spcBef>
            </a:pPr>
            <a:endParaRPr lang="de-DE"/>
          </a:p>
        </p:txBody>
      </p:sp>
      <p:sp>
        <p:nvSpPr>
          <p:cNvPr id="11" name="Inhaltsplatzhalter 2">
            <a:extLst>
              <a:ext uri="{FF2B5EF4-FFF2-40B4-BE49-F238E27FC236}">
                <a16:creationId xmlns:a16="http://schemas.microsoft.com/office/drawing/2014/main" id="{CD36875F-CAC8-2746-B2A6-0E83A661D854}"/>
              </a:ext>
            </a:extLst>
          </p:cNvPr>
          <p:cNvSpPr>
            <a:spLocks noGrp="1"/>
          </p:cNvSpPr>
          <p:nvPr>
            <p:ph idx="13" hasCustomPrompt="1"/>
          </p:nvPr>
        </p:nvSpPr>
        <p:spPr>
          <a:xfrm>
            <a:off x="4983997" y="1452664"/>
            <a:ext cx="6369803" cy="3563498"/>
          </a:xfrm>
        </p:spPr>
        <p:txBody>
          <a:bodyPr numCol="2">
            <a:normAutofit fontScale="32500" lnSpcReduction="20000"/>
          </a:bodyPr>
          <a:lstStyle/>
          <a:p>
            <a:pPr>
              <a:lnSpc>
                <a:spcPct val="120000"/>
              </a:lnSpc>
              <a:spcBef>
                <a:spcPts val="0"/>
              </a:spcBef>
            </a:pPr>
            <a:r>
              <a:rPr lang="de-DE" sz="3600" b="1"/>
              <a:t>Herausgeber:</a:t>
            </a:r>
          </a:p>
          <a:p>
            <a:pPr>
              <a:lnSpc>
                <a:spcPct val="120000"/>
              </a:lnSpc>
              <a:spcBef>
                <a:spcPts val="0"/>
              </a:spcBef>
            </a:pPr>
            <a:r>
              <a:rPr lang="de-DE" sz="3600"/>
              <a:t>Bundesministerium für wirtschaftliche Zusammenarbeit und Entwicklung (BMZ)</a:t>
            </a:r>
            <a:br>
              <a:rPr lang="de-DE" sz="3600"/>
            </a:br>
            <a:endParaRPr lang="de-DE" sz="3600"/>
          </a:p>
          <a:p>
            <a:pPr>
              <a:lnSpc>
                <a:spcPct val="120000"/>
              </a:lnSpc>
              <a:spcBef>
                <a:spcPts val="0"/>
              </a:spcBef>
            </a:pPr>
            <a:r>
              <a:rPr lang="de-DE" sz="3600" b="1"/>
              <a:t>Kontaktperson:</a:t>
            </a:r>
            <a:br>
              <a:rPr lang="de-DE" sz="3600"/>
            </a:br>
            <a:r>
              <a:rPr lang="de-DE" sz="3600" b="1"/>
              <a:t>Division 112 Digital </a:t>
            </a:r>
            <a:r>
              <a:rPr lang="de-DE" sz="3600" b="1" err="1"/>
              <a:t>technologies</a:t>
            </a:r>
            <a:r>
              <a:rPr lang="de-DE" sz="3600" b="1"/>
              <a:t> in </a:t>
            </a:r>
            <a:br>
              <a:rPr lang="de-DE" sz="3600" b="1"/>
            </a:br>
            <a:r>
              <a:rPr lang="de-DE" sz="3600" b="1" err="1"/>
              <a:t>develop-ment</a:t>
            </a:r>
            <a:r>
              <a:rPr lang="de-DE" sz="3600" b="1"/>
              <a:t> </a:t>
            </a:r>
            <a:r>
              <a:rPr lang="de-DE" sz="3600" b="1" err="1"/>
              <a:t>cooperation</a:t>
            </a:r>
            <a:r>
              <a:rPr lang="de-DE" sz="3600" b="1"/>
              <a:t>, BMZ</a:t>
            </a:r>
            <a:br>
              <a:rPr lang="de-DE" sz="3600"/>
            </a:br>
            <a:r>
              <a:rPr lang="de-DE" sz="3600"/>
              <a:t>Clemens </a:t>
            </a:r>
            <a:r>
              <a:rPr lang="de-DE" sz="3600" err="1"/>
              <a:t>Kapler</a:t>
            </a:r>
            <a:br>
              <a:rPr lang="de-DE" sz="3600"/>
            </a:br>
            <a:r>
              <a:rPr lang="de-DE" sz="3600">
                <a:hlinkClick r:id="rId4"/>
              </a:rPr>
              <a:t>clemens.kapler@bmz.bund.de</a:t>
            </a:r>
            <a:br>
              <a:rPr lang="de-DE" sz="3600"/>
            </a:br>
            <a:endParaRPr lang="de-DE" sz="3600"/>
          </a:p>
          <a:p>
            <a:pPr>
              <a:lnSpc>
                <a:spcPct val="120000"/>
              </a:lnSpc>
              <a:spcBef>
                <a:spcPts val="0"/>
              </a:spcBef>
            </a:pPr>
            <a:r>
              <a:rPr lang="de-DE" sz="3600" b="1" err="1"/>
              <a:t>Sector</a:t>
            </a:r>
            <a:r>
              <a:rPr lang="de-DE" sz="3600" b="1"/>
              <a:t> Programme Digital </a:t>
            </a:r>
            <a:br>
              <a:rPr lang="de-DE" sz="3600" b="1"/>
            </a:br>
            <a:r>
              <a:rPr lang="de-DE" sz="3600" b="1"/>
              <a:t>Development, GIZ</a:t>
            </a:r>
            <a:br>
              <a:rPr lang="de-DE" sz="3600"/>
            </a:br>
            <a:r>
              <a:rPr lang="de-DE" sz="3600"/>
              <a:t>Torsten Fischer</a:t>
            </a:r>
            <a:br>
              <a:rPr lang="de-DE" sz="3600"/>
            </a:br>
            <a:r>
              <a:rPr lang="de-DE" sz="3600">
                <a:hlinkClick r:id="rId5"/>
              </a:rPr>
              <a:t>Torsten.fischer@giz.de</a:t>
            </a:r>
            <a:br>
              <a:rPr lang="de-DE" sz="3600"/>
            </a:br>
            <a:endParaRPr lang="de-DE" sz="3600"/>
          </a:p>
          <a:p>
            <a:pPr>
              <a:lnSpc>
                <a:spcPct val="120000"/>
              </a:lnSpc>
              <a:spcBef>
                <a:spcPts val="0"/>
              </a:spcBef>
            </a:pPr>
            <a:r>
              <a:rPr lang="de-DE" sz="3600" b="1" err="1"/>
              <a:t>Make</a:t>
            </a:r>
            <a:r>
              <a:rPr lang="de-DE" sz="3600" b="1"/>
              <a:t>-IT in </a:t>
            </a:r>
            <a:r>
              <a:rPr lang="de-DE" sz="3600" b="1" err="1"/>
              <a:t>Africa</a:t>
            </a:r>
            <a:r>
              <a:rPr lang="de-DE" sz="3600" b="1"/>
              <a:t>, GIZ</a:t>
            </a:r>
            <a:br>
              <a:rPr lang="de-DE" sz="3600"/>
            </a:br>
            <a:r>
              <a:rPr lang="de-DE" sz="3600" err="1"/>
              <a:t>Dr</a:t>
            </a:r>
            <a:r>
              <a:rPr lang="de-DE" sz="3600"/>
              <a:t> Jan </a:t>
            </a:r>
            <a:r>
              <a:rPr lang="de-DE" sz="3600" err="1"/>
              <a:t>Schwaab</a:t>
            </a:r>
            <a:br>
              <a:rPr lang="de-DE" sz="3600"/>
            </a:br>
            <a:r>
              <a:rPr lang="de-DE" sz="3600">
                <a:hlinkClick r:id="rId6"/>
              </a:rPr>
              <a:t>jan.schwaab@giz.de</a:t>
            </a:r>
            <a:br>
              <a:rPr lang="de-DE" sz="3600"/>
            </a:br>
            <a:r>
              <a:rPr lang="de-DE" sz="3600" b="1"/>
              <a:t>Fotos: </a:t>
            </a:r>
          </a:p>
          <a:p>
            <a:pPr>
              <a:lnSpc>
                <a:spcPct val="120000"/>
              </a:lnSpc>
              <a:spcBef>
                <a:spcPts val="0"/>
              </a:spcBef>
            </a:pPr>
            <a:r>
              <a:rPr lang="de-DE" sz="3600"/>
              <a:t>GIZ</a:t>
            </a:r>
            <a:br>
              <a:rPr lang="de-DE" sz="3600"/>
            </a:br>
            <a:endParaRPr lang="de-DE" sz="3600"/>
          </a:p>
          <a:p>
            <a:pPr>
              <a:lnSpc>
                <a:spcPct val="120000"/>
              </a:lnSpc>
              <a:spcBef>
                <a:spcPts val="0"/>
              </a:spcBef>
            </a:pPr>
            <a:r>
              <a:rPr lang="de-DE" sz="3600" b="1"/>
              <a:t>Adresse:</a:t>
            </a:r>
            <a:br>
              <a:rPr lang="de-DE" sz="3600"/>
            </a:br>
            <a:r>
              <a:rPr lang="de-DE" sz="3600" b="1"/>
              <a:t>BMZ Bonn</a:t>
            </a:r>
            <a:br>
              <a:rPr lang="de-DE" sz="3600"/>
            </a:br>
            <a:r>
              <a:rPr lang="de-DE" sz="3600"/>
              <a:t>Dahlmannstraße 4</a:t>
            </a:r>
            <a:br>
              <a:rPr lang="de-DE" sz="3600"/>
            </a:br>
            <a:r>
              <a:rPr lang="de-DE" sz="3600"/>
              <a:t>53113 Bonn</a:t>
            </a:r>
            <a:br>
              <a:rPr lang="de-DE" sz="3600"/>
            </a:br>
            <a:r>
              <a:rPr lang="de-DE" sz="3600" b="1"/>
              <a:t>T</a:t>
            </a:r>
            <a:r>
              <a:rPr lang="de-DE" sz="3600"/>
              <a:t> +49 (0)228 99535 – 0</a:t>
            </a:r>
            <a:br>
              <a:rPr lang="de-DE" sz="3600"/>
            </a:br>
            <a:endParaRPr lang="de-DE" sz="3600"/>
          </a:p>
          <a:p>
            <a:pPr>
              <a:lnSpc>
                <a:spcPct val="120000"/>
              </a:lnSpc>
              <a:spcBef>
                <a:spcPts val="0"/>
              </a:spcBef>
            </a:pPr>
            <a:r>
              <a:rPr lang="de-DE" sz="3600" b="1"/>
              <a:t>BMZ Berlin im Europahaus</a:t>
            </a:r>
            <a:br>
              <a:rPr lang="de-DE" sz="3600"/>
            </a:br>
            <a:r>
              <a:rPr lang="de-DE" sz="3600"/>
              <a:t>Stresemannstraße 94</a:t>
            </a:r>
            <a:br>
              <a:rPr lang="de-DE" sz="3600"/>
            </a:br>
            <a:r>
              <a:rPr lang="de-DE" sz="3600"/>
              <a:t>10963 Berlin</a:t>
            </a:r>
            <a:br>
              <a:rPr lang="de-DE" sz="3600"/>
            </a:br>
            <a:r>
              <a:rPr lang="de-DE" sz="3600" b="1"/>
              <a:t>T</a:t>
            </a:r>
            <a:r>
              <a:rPr lang="de-DE" sz="3600"/>
              <a:t> +49 (0)30 18 535 – 0</a:t>
            </a:r>
            <a:br>
              <a:rPr lang="de-DE" sz="3600"/>
            </a:br>
            <a:r>
              <a:rPr lang="de-DE" sz="3600" b="1"/>
              <a:t>I</a:t>
            </a:r>
            <a:r>
              <a:rPr lang="de-DE" sz="3600"/>
              <a:t> </a:t>
            </a:r>
            <a:r>
              <a:rPr lang="de-DE" sz="3600">
                <a:hlinkClick r:id="rId7"/>
              </a:rPr>
              <a:t>www.bmz.de</a:t>
            </a:r>
            <a:br>
              <a:rPr lang="de-DE" sz="3600"/>
            </a:br>
            <a:endParaRPr lang="de-DE" sz="3600"/>
          </a:p>
          <a:p>
            <a:pPr>
              <a:lnSpc>
                <a:spcPct val="120000"/>
              </a:lnSpc>
              <a:spcBef>
                <a:spcPts val="0"/>
              </a:spcBef>
            </a:pPr>
            <a:r>
              <a:rPr lang="de-DE" sz="3600" b="1"/>
              <a:t>Datum: </a:t>
            </a:r>
          </a:p>
          <a:p>
            <a:pPr>
              <a:lnSpc>
                <a:spcPct val="120000"/>
              </a:lnSpc>
              <a:spcBef>
                <a:spcPts val="0"/>
              </a:spcBef>
            </a:pPr>
            <a:r>
              <a:rPr lang="de-DE" sz="3600"/>
              <a:t>November 2020</a:t>
            </a:r>
          </a:p>
        </p:txBody>
      </p:sp>
      <p:sp>
        <p:nvSpPr>
          <p:cNvPr id="13" name="Textplatzhalter 2">
            <a:extLst>
              <a:ext uri="{FF2B5EF4-FFF2-40B4-BE49-F238E27FC236}">
                <a16:creationId xmlns:a16="http://schemas.microsoft.com/office/drawing/2014/main" id="{F503F2BB-3DE9-CA41-8F97-DE3C7FE3D815}"/>
              </a:ext>
            </a:extLst>
          </p:cNvPr>
          <p:cNvSpPr>
            <a:spLocks noGrp="1"/>
          </p:cNvSpPr>
          <p:nvPr>
            <p:ph type="body" sz="quarter" idx="14" hasCustomPrompt="1"/>
          </p:nvPr>
        </p:nvSpPr>
        <p:spPr>
          <a:xfrm>
            <a:off x="4983997" y="781778"/>
            <a:ext cx="6369802" cy="546280"/>
          </a:xfrm>
        </p:spPr>
        <p:txBody>
          <a:bodyPr>
            <a:normAutofit/>
          </a:bodyPr>
          <a:lstStyle>
            <a:lvl1pPr>
              <a:defRPr sz="2000" b="1"/>
            </a:lvl1pPr>
          </a:lstStyle>
          <a:p>
            <a:pPr lvl="0"/>
            <a:r>
              <a:rPr lang="de-DE"/>
              <a:t>Impressum BMZ</a:t>
            </a:r>
          </a:p>
        </p:txBody>
      </p:sp>
    </p:spTree>
    <p:extLst>
      <p:ext uri="{BB962C8B-B14F-4D97-AF65-F5344CB8AC3E}">
        <p14:creationId xmlns:p14="http://schemas.microsoft.com/office/powerpoint/2010/main" val="10837325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ntro">
    <p:bg>
      <p:bgPr>
        <a:solidFill>
          <a:schemeClr val="tx1"/>
        </a:solidFill>
        <a:effectLst/>
      </p:bgPr>
    </p:bg>
    <p:spTree>
      <p:nvGrpSpPr>
        <p:cNvPr id="1" name=""/>
        <p:cNvGrpSpPr/>
        <p:nvPr/>
      </p:nvGrpSpPr>
      <p:grpSpPr>
        <a:xfrm>
          <a:off x="0" y="0"/>
          <a:ext cx="0" cy="0"/>
          <a:chOff x="0" y="0"/>
          <a:chExt cx="0" cy="0"/>
        </a:xfrm>
      </p:grpSpPr>
      <p:pic>
        <p:nvPicPr>
          <p:cNvPr id="10" name="Grafik 9" descr="Ein Bild, das Regenschirm, draußen, Gebäude, schwarz enthält.&#10;&#10;Automatisch generierte Beschreibung">
            <a:extLst>
              <a:ext uri="{FF2B5EF4-FFF2-40B4-BE49-F238E27FC236}">
                <a16:creationId xmlns:a16="http://schemas.microsoft.com/office/drawing/2014/main" id="{BB683233-81F4-3D41-A134-2366E0753B5F}"/>
              </a:ext>
            </a:extLst>
          </p:cNvPr>
          <p:cNvPicPr>
            <a:picLocks noChangeAspect="1"/>
          </p:cNvPicPr>
          <p:nvPr userDrawn="1"/>
        </p:nvPicPr>
        <p:blipFill>
          <a:blip r:embed="rId2"/>
          <a:stretch>
            <a:fillRect/>
          </a:stretch>
        </p:blipFill>
        <p:spPr>
          <a:xfrm>
            <a:off x="0" y="0"/>
            <a:ext cx="12187238" cy="6858000"/>
          </a:xfrm>
          <a:prstGeom prst="rect">
            <a:avLst/>
          </a:prstGeom>
        </p:spPr>
      </p:pic>
      <p:pic>
        <p:nvPicPr>
          <p:cNvPr id="5" name="Grafik 4" descr="Ein Bild, das Text enthält.&#10;&#10;Automatisch generierte Beschreibung">
            <a:extLst>
              <a:ext uri="{FF2B5EF4-FFF2-40B4-BE49-F238E27FC236}">
                <a16:creationId xmlns:a16="http://schemas.microsoft.com/office/drawing/2014/main" id="{A98DB240-5E51-DF49-B457-032B2AD3DC02}"/>
              </a:ext>
            </a:extLst>
          </p:cNvPr>
          <p:cNvPicPr>
            <a:picLocks noChangeAspect="1"/>
          </p:cNvPicPr>
          <p:nvPr userDrawn="1"/>
        </p:nvPicPr>
        <p:blipFill>
          <a:blip r:embed="rId3"/>
          <a:stretch>
            <a:fillRect/>
          </a:stretch>
        </p:blipFill>
        <p:spPr>
          <a:xfrm>
            <a:off x="3642008" y="1485738"/>
            <a:ext cx="4907983" cy="3886523"/>
          </a:xfrm>
          <a:prstGeom prst="rect">
            <a:avLst/>
          </a:prstGeom>
        </p:spPr>
      </p:pic>
    </p:spTree>
    <p:extLst>
      <p:ext uri="{BB962C8B-B14F-4D97-AF65-F5344CB8AC3E}">
        <p14:creationId xmlns:p14="http://schemas.microsoft.com/office/powerpoint/2010/main" val="4073747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ntro_Alternativ">
    <p:bg>
      <p:bgPr>
        <a:solidFill>
          <a:schemeClr val="tx1"/>
        </a:solidFill>
        <a:effectLst/>
      </p:bgPr>
    </p:bg>
    <p:spTree>
      <p:nvGrpSpPr>
        <p:cNvPr id="1" name=""/>
        <p:cNvGrpSpPr/>
        <p:nvPr/>
      </p:nvGrpSpPr>
      <p:grpSpPr>
        <a:xfrm>
          <a:off x="0" y="0"/>
          <a:ext cx="0" cy="0"/>
          <a:chOff x="0" y="0"/>
          <a:chExt cx="0" cy="0"/>
        </a:xfrm>
      </p:grpSpPr>
      <p:pic>
        <p:nvPicPr>
          <p:cNvPr id="3" name="Grafik 2" descr="Ein Bild, das Licht, drinnen, Laser enthält.&#10;&#10;Automatisch generierte Beschreibung">
            <a:extLst>
              <a:ext uri="{FF2B5EF4-FFF2-40B4-BE49-F238E27FC236}">
                <a16:creationId xmlns:a16="http://schemas.microsoft.com/office/drawing/2014/main" id="{49B9D8D1-777A-3948-92D8-845E6C3DDD05}"/>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Grafik 3" descr="Ein Bild, das Text enthält.&#10;&#10;Automatisch generierte Beschreibung">
            <a:extLst>
              <a:ext uri="{FF2B5EF4-FFF2-40B4-BE49-F238E27FC236}">
                <a16:creationId xmlns:a16="http://schemas.microsoft.com/office/drawing/2014/main" id="{53D7C9EE-69D7-A246-8BEE-8952ACF38233}"/>
              </a:ext>
            </a:extLst>
          </p:cNvPr>
          <p:cNvPicPr>
            <a:picLocks noChangeAspect="1"/>
          </p:cNvPicPr>
          <p:nvPr userDrawn="1"/>
        </p:nvPicPr>
        <p:blipFill>
          <a:blip r:embed="rId3"/>
          <a:stretch>
            <a:fillRect/>
          </a:stretch>
        </p:blipFill>
        <p:spPr>
          <a:xfrm>
            <a:off x="3642008" y="1485738"/>
            <a:ext cx="4907983" cy="3886523"/>
          </a:xfrm>
          <a:prstGeom prst="rect">
            <a:avLst/>
          </a:prstGeom>
        </p:spPr>
      </p:pic>
    </p:spTree>
    <p:extLst>
      <p:ext uri="{BB962C8B-B14F-4D97-AF65-F5344CB8AC3E}">
        <p14:creationId xmlns:p14="http://schemas.microsoft.com/office/powerpoint/2010/main" val="24299157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elseite_dunkel">
    <p:bg>
      <p:bgPr>
        <a:solidFill>
          <a:schemeClr val="tx1"/>
        </a:solidFill>
        <a:effectLst/>
      </p:bgPr>
    </p:bg>
    <p:spTree>
      <p:nvGrpSpPr>
        <p:cNvPr id="1" name=""/>
        <p:cNvGrpSpPr/>
        <p:nvPr/>
      </p:nvGrpSpPr>
      <p:grpSpPr>
        <a:xfrm>
          <a:off x="0" y="0"/>
          <a:ext cx="0" cy="0"/>
          <a:chOff x="0" y="0"/>
          <a:chExt cx="0" cy="0"/>
        </a:xfrm>
      </p:grpSpPr>
      <p:pic>
        <p:nvPicPr>
          <p:cNvPr id="5" name="Grafik 4" descr="Ein Bild, das Laser, draußen, Szene, grün enthält.&#10;&#10;Automatisch generierte Beschreibung">
            <a:extLst>
              <a:ext uri="{FF2B5EF4-FFF2-40B4-BE49-F238E27FC236}">
                <a16:creationId xmlns:a16="http://schemas.microsoft.com/office/drawing/2014/main" id="{FF9362A4-6EF9-B94F-8CB4-2717CF402B9D}"/>
              </a:ext>
            </a:extLst>
          </p:cNvPr>
          <p:cNvPicPr>
            <a:picLocks noChangeAspect="1"/>
          </p:cNvPicPr>
          <p:nvPr userDrawn="1"/>
        </p:nvPicPr>
        <p:blipFill>
          <a:blip r:embed="rId2"/>
          <a:stretch>
            <a:fillRect/>
          </a:stretch>
        </p:blipFill>
        <p:spPr>
          <a:xfrm>
            <a:off x="0" y="0"/>
            <a:ext cx="12187238" cy="6858000"/>
          </a:xfrm>
          <a:prstGeom prst="rect">
            <a:avLst/>
          </a:prstGeom>
        </p:spPr>
      </p:pic>
      <p:sp>
        <p:nvSpPr>
          <p:cNvPr id="6" name="Textplatzhalter 2">
            <a:extLst>
              <a:ext uri="{FF2B5EF4-FFF2-40B4-BE49-F238E27FC236}">
                <a16:creationId xmlns:a16="http://schemas.microsoft.com/office/drawing/2014/main" id="{22BA9021-4977-AE48-BA2A-B28AEDD88BC3}"/>
              </a:ext>
            </a:extLst>
          </p:cNvPr>
          <p:cNvSpPr>
            <a:spLocks noGrp="1"/>
          </p:cNvSpPr>
          <p:nvPr>
            <p:ph idx="11" hasCustomPrompt="1"/>
          </p:nvPr>
        </p:nvSpPr>
        <p:spPr>
          <a:xfrm>
            <a:off x="2147461" y="4001163"/>
            <a:ext cx="8652344" cy="1588425"/>
          </a:xfrm>
          <a:prstGeom prst="rect">
            <a:avLst/>
          </a:prstGeom>
        </p:spPr>
        <p:txBody>
          <a:bodyPr vert="horz" lIns="91440" tIns="45720" rIns="91440" bIns="45720" rtlCol="0">
            <a:normAutofit/>
          </a:bodyPr>
          <a:lstStyle>
            <a:lvl1pPr>
              <a:lnSpc>
                <a:spcPct val="100000"/>
              </a:lnSpc>
              <a:defRPr sz="2400">
                <a:solidFill>
                  <a:schemeClr val="bg1"/>
                </a:solidFill>
                <a:latin typeface="Messina Sans" pitchFamily="2" charset="77"/>
                <a:cs typeface="Arial" panose="020B0604020202020204" pitchFamily="34" charset="0"/>
              </a:defRPr>
            </a:lvl1pPr>
            <a:lvl2pPr>
              <a:defRPr sz="2400">
                <a:solidFill>
                  <a:schemeClr val="bg1"/>
                </a:solidFill>
                <a:latin typeface="Arial" panose="020B0604020202020204" pitchFamily="34" charset="0"/>
                <a:cs typeface="Arial" panose="020B0604020202020204" pitchFamily="34" charset="0"/>
              </a:defRPr>
            </a:lvl2pPr>
            <a:lvl3pPr>
              <a:defRPr sz="2400">
                <a:solidFill>
                  <a:schemeClr val="bg1"/>
                </a:solidFill>
                <a:latin typeface="Arial" panose="020B0604020202020204" pitchFamily="34" charset="0"/>
                <a:cs typeface="Arial" panose="020B0604020202020204" pitchFamily="34" charset="0"/>
              </a:defRPr>
            </a:lvl3pPr>
            <a:lvl4pPr>
              <a:defRPr sz="2400">
                <a:solidFill>
                  <a:schemeClr val="bg1"/>
                </a:solidFill>
                <a:latin typeface="Arial" panose="020B0604020202020204" pitchFamily="34" charset="0"/>
                <a:cs typeface="Arial" panose="020B0604020202020204" pitchFamily="34" charset="0"/>
              </a:defRPr>
            </a:lvl4pPr>
            <a:lvl5pPr>
              <a:defRPr sz="2400">
                <a:solidFill>
                  <a:schemeClr val="bg1"/>
                </a:solidFill>
                <a:latin typeface="Arial" panose="020B0604020202020204" pitchFamily="34" charset="0"/>
                <a:cs typeface="Arial" panose="020B0604020202020204" pitchFamily="34" charset="0"/>
              </a:defRPr>
            </a:lvl5pPr>
          </a:lstStyle>
          <a:p>
            <a:pPr lvl="0"/>
            <a:r>
              <a:rPr lang="de-DE"/>
              <a:t>Das ist eine </a:t>
            </a:r>
            <a:r>
              <a:rPr lang="de-DE" err="1"/>
              <a:t>Subline</a:t>
            </a:r>
            <a:endParaRPr lang="de-DE"/>
          </a:p>
          <a:p>
            <a:pPr lvl="0"/>
            <a:r>
              <a:rPr lang="de-DE"/>
              <a:t>Name | Datum</a:t>
            </a:r>
          </a:p>
        </p:txBody>
      </p:sp>
      <p:sp>
        <p:nvSpPr>
          <p:cNvPr id="7" name="Textplatzhalter 6">
            <a:extLst>
              <a:ext uri="{FF2B5EF4-FFF2-40B4-BE49-F238E27FC236}">
                <a16:creationId xmlns:a16="http://schemas.microsoft.com/office/drawing/2014/main" id="{AA07BB87-28D5-F14F-83CC-E3FE9AFB0FDF}"/>
              </a:ext>
            </a:extLst>
          </p:cNvPr>
          <p:cNvSpPr>
            <a:spLocks noGrp="1"/>
          </p:cNvSpPr>
          <p:nvPr>
            <p:ph type="body" sz="quarter" idx="12" hasCustomPrompt="1"/>
          </p:nvPr>
        </p:nvSpPr>
        <p:spPr>
          <a:xfrm>
            <a:off x="2147462" y="1485899"/>
            <a:ext cx="9144000" cy="2313017"/>
          </a:xfrm>
        </p:spPr>
        <p:txBody>
          <a:bodyPr anchor="b">
            <a:normAutofit/>
          </a:bodyPr>
          <a:lstStyle>
            <a:lvl1pPr>
              <a:defRPr sz="5600" b="1" i="0">
                <a:solidFill>
                  <a:schemeClr val="bg1"/>
                </a:solidFill>
                <a:latin typeface="Messina Sans" pitchFamily="2" charset="77"/>
              </a:defRPr>
            </a:lvl1pPr>
          </a:lstStyle>
          <a:p>
            <a:pPr lvl="0"/>
            <a:r>
              <a:rPr lang="de-DE"/>
              <a:t>Titelseite | Headline</a:t>
            </a:r>
            <a:br>
              <a:rPr lang="de-DE"/>
            </a:br>
            <a:r>
              <a:rPr lang="de-DE"/>
              <a:t>mit dunklem </a:t>
            </a:r>
            <a:r>
              <a:rPr lang="de-DE" err="1"/>
              <a:t>Keyvisual</a:t>
            </a:r>
            <a:endParaRPr lang="de-DE"/>
          </a:p>
        </p:txBody>
      </p:sp>
      <p:pic>
        <p:nvPicPr>
          <p:cNvPr id="11" name="Grafik 10" descr="Ein Bild, das Text enthält.&#10;&#10;Automatisch generierte Beschreibung">
            <a:extLst>
              <a:ext uri="{FF2B5EF4-FFF2-40B4-BE49-F238E27FC236}">
                <a16:creationId xmlns:a16="http://schemas.microsoft.com/office/drawing/2014/main" id="{0E8ED644-14CD-A74B-9537-6D7D2B7170D8}"/>
              </a:ext>
            </a:extLst>
          </p:cNvPr>
          <p:cNvPicPr>
            <a:picLocks noChangeAspect="1"/>
          </p:cNvPicPr>
          <p:nvPr userDrawn="1"/>
        </p:nvPicPr>
        <p:blipFill>
          <a:blip r:embed="rId3"/>
          <a:stretch>
            <a:fillRect/>
          </a:stretch>
        </p:blipFill>
        <p:spPr>
          <a:xfrm>
            <a:off x="91793" y="16637"/>
            <a:ext cx="2340864" cy="1853678"/>
          </a:xfrm>
          <a:prstGeom prst="rect">
            <a:avLst/>
          </a:prstGeom>
        </p:spPr>
      </p:pic>
    </p:spTree>
    <p:extLst>
      <p:ext uri="{BB962C8B-B14F-4D97-AF65-F5344CB8AC3E}">
        <p14:creationId xmlns:p14="http://schemas.microsoft.com/office/powerpoint/2010/main" val="37489157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elseite_dunkel_Alternativ">
    <p:bg>
      <p:bgPr>
        <a:solidFill>
          <a:schemeClr val="tx1"/>
        </a:solidFill>
        <a:effectLst/>
      </p:bgPr>
    </p:bg>
    <p:spTree>
      <p:nvGrpSpPr>
        <p:cNvPr id="1" name=""/>
        <p:cNvGrpSpPr/>
        <p:nvPr/>
      </p:nvGrpSpPr>
      <p:grpSpPr>
        <a:xfrm>
          <a:off x="0" y="0"/>
          <a:ext cx="0" cy="0"/>
          <a:chOff x="0" y="0"/>
          <a:chExt cx="0" cy="0"/>
        </a:xfrm>
      </p:grpSpPr>
      <p:pic>
        <p:nvPicPr>
          <p:cNvPr id="3" name="Grafik 2" descr="Ein Bild, das Licht, erleuchtet, dunkel, Nacht enthält.&#10;&#10;Automatisch generierte Beschreibung">
            <a:extLst>
              <a:ext uri="{FF2B5EF4-FFF2-40B4-BE49-F238E27FC236}">
                <a16:creationId xmlns:a16="http://schemas.microsoft.com/office/drawing/2014/main" id="{32476BE5-EEE7-7F42-A960-6773112C63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platzhalter 6">
            <a:extLst>
              <a:ext uri="{FF2B5EF4-FFF2-40B4-BE49-F238E27FC236}">
                <a16:creationId xmlns:a16="http://schemas.microsoft.com/office/drawing/2014/main" id="{88A5D578-365C-1F4C-83E1-1283F41B7A3E}"/>
              </a:ext>
            </a:extLst>
          </p:cNvPr>
          <p:cNvSpPr>
            <a:spLocks noGrp="1"/>
          </p:cNvSpPr>
          <p:nvPr>
            <p:ph type="body" sz="quarter" idx="11" hasCustomPrompt="1"/>
          </p:nvPr>
        </p:nvSpPr>
        <p:spPr>
          <a:xfrm>
            <a:off x="2147462" y="1485899"/>
            <a:ext cx="9144000" cy="2313017"/>
          </a:xfrm>
        </p:spPr>
        <p:txBody>
          <a:bodyPr anchor="b">
            <a:normAutofit/>
          </a:bodyPr>
          <a:lstStyle>
            <a:lvl1pPr>
              <a:defRPr sz="5600" b="1" i="0">
                <a:solidFill>
                  <a:schemeClr val="bg1"/>
                </a:solidFill>
                <a:latin typeface="Messina Sans" pitchFamily="2" charset="77"/>
              </a:defRPr>
            </a:lvl1pPr>
          </a:lstStyle>
          <a:p>
            <a:pPr lvl="0"/>
            <a:r>
              <a:rPr lang="de-DE"/>
              <a:t>Titelseite | Headline</a:t>
            </a:r>
            <a:br>
              <a:rPr lang="de-DE"/>
            </a:br>
            <a:r>
              <a:rPr lang="de-DE"/>
              <a:t>mit dunklem </a:t>
            </a:r>
            <a:r>
              <a:rPr lang="de-DE" err="1"/>
              <a:t>Keyvisual</a:t>
            </a:r>
            <a:endParaRPr lang="de-DE"/>
          </a:p>
        </p:txBody>
      </p:sp>
      <p:sp>
        <p:nvSpPr>
          <p:cNvPr id="7" name="Textplatzhalter 2">
            <a:extLst>
              <a:ext uri="{FF2B5EF4-FFF2-40B4-BE49-F238E27FC236}">
                <a16:creationId xmlns:a16="http://schemas.microsoft.com/office/drawing/2014/main" id="{A31DD113-EF78-1A44-B80E-FEA076D4BC97}"/>
              </a:ext>
            </a:extLst>
          </p:cNvPr>
          <p:cNvSpPr>
            <a:spLocks noGrp="1"/>
          </p:cNvSpPr>
          <p:nvPr>
            <p:ph idx="12" hasCustomPrompt="1"/>
          </p:nvPr>
        </p:nvSpPr>
        <p:spPr>
          <a:xfrm>
            <a:off x="2147461" y="4001163"/>
            <a:ext cx="8652344" cy="1588425"/>
          </a:xfrm>
          <a:prstGeom prst="rect">
            <a:avLst/>
          </a:prstGeom>
        </p:spPr>
        <p:txBody>
          <a:bodyPr vert="horz" lIns="91440" tIns="45720" rIns="91440" bIns="45720" rtlCol="0">
            <a:normAutofit/>
          </a:bodyPr>
          <a:lstStyle>
            <a:lvl1pPr>
              <a:lnSpc>
                <a:spcPct val="100000"/>
              </a:lnSpc>
              <a:defRPr sz="2400">
                <a:solidFill>
                  <a:schemeClr val="bg1"/>
                </a:solidFill>
                <a:latin typeface="Messina Sans" pitchFamily="2" charset="77"/>
                <a:cs typeface="Arial" panose="020B0604020202020204" pitchFamily="34" charset="0"/>
              </a:defRPr>
            </a:lvl1pPr>
            <a:lvl2pPr>
              <a:defRPr sz="2400">
                <a:solidFill>
                  <a:schemeClr val="bg1"/>
                </a:solidFill>
                <a:latin typeface="Arial" panose="020B0604020202020204" pitchFamily="34" charset="0"/>
                <a:cs typeface="Arial" panose="020B0604020202020204" pitchFamily="34" charset="0"/>
              </a:defRPr>
            </a:lvl2pPr>
            <a:lvl3pPr>
              <a:defRPr sz="2400">
                <a:solidFill>
                  <a:schemeClr val="bg1"/>
                </a:solidFill>
                <a:latin typeface="Arial" panose="020B0604020202020204" pitchFamily="34" charset="0"/>
                <a:cs typeface="Arial" panose="020B0604020202020204" pitchFamily="34" charset="0"/>
              </a:defRPr>
            </a:lvl3pPr>
            <a:lvl4pPr>
              <a:defRPr sz="2400">
                <a:solidFill>
                  <a:schemeClr val="bg1"/>
                </a:solidFill>
                <a:latin typeface="Arial" panose="020B0604020202020204" pitchFamily="34" charset="0"/>
                <a:cs typeface="Arial" panose="020B0604020202020204" pitchFamily="34" charset="0"/>
              </a:defRPr>
            </a:lvl4pPr>
            <a:lvl5pPr>
              <a:defRPr sz="2400">
                <a:solidFill>
                  <a:schemeClr val="bg1"/>
                </a:solidFill>
                <a:latin typeface="Arial" panose="020B0604020202020204" pitchFamily="34" charset="0"/>
                <a:cs typeface="Arial" panose="020B0604020202020204" pitchFamily="34" charset="0"/>
              </a:defRPr>
            </a:lvl5pPr>
          </a:lstStyle>
          <a:p>
            <a:pPr lvl="0"/>
            <a:r>
              <a:rPr lang="de-DE"/>
              <a:t>Das ist eine </a:t>
            </a:r>
            <a:r>
              <a:rPr lang="de-DE" err="1"/>
              <a:t>Subline</a:t>
            </a:r>
            <a:endParaRPr lang="de-DE"/>
          </a:p>
          <a:p>
            <a:pPr lvl="0"/>
            <a:r>
              <a:rPr lang="de-DE"/>
              <a:t>Name | Datum</a:t>
            </a:r>
          </a:p>
        </p:txBody>
      </p:sp>
      <p:pic>
        <p:nvPicPr>
          <p:cNvPr id="8" name="Grafik 7" descr="Ein Bild, das Text enthält.&#10;&#10;Automatisch generierte Beschreibung">
            <a:extLst>
              <a:ext uri="{FF2B5EF4-FFF2-40B4-BE49-F238E27FC236}">
                <a16:creationId xmlns:a16="http://schemas.microsoft.com/office/drawing/2014/main" id="{524A9889-3B83-7542-B28C-DB98C9E5DADC}"/>
              </a:ext>
            </a:extLst>
          </p:cNvPr>
          <p:cNvPicPr>
            <a:picLocks noChangeAspect="1"/>
          </p:cNvPicPr>
          <p:nvPr userDrawn="1"/>
        </p:nvPicPr>
        <p:blipFill>
          <a:blip r:embed="rId3"/>
          <a:stretch>
            <a:fillRect/>
          </a:stretch>
        </p:blipFill>
        <p:spPr>
          <a:xfrm>
            <a:off x="91793" y="16637"/>
            <a:ext cx="2340864" cy="1853678"/>
          </a:xfrm>
          <a:prstGeom prst="rect">
            <a:avLst/>
          </a:prstGeom>
        </p:spPr>
      </p:pic>
    </p:spTree>
    <p:extLst>
      <p:ext uri="{BB962C8B-B14F-4D97-AF65-F5344CB8AC3E}">
        <p14:creationId xmlns:p14="http://schemas.microsoft.com/office/powerpoint/2010/main" val="25602535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Inhaltsverzeichnis">
    <p:bg>
      <p:bgPr>
        <a:solidFill>
          <a:schemeClr val="tx1"/>
        </a:solidFill>
        <a:effectLst/>
      </p:bgPr>
    </p:bg>
    <p:spTree>
      <p:nvGrpSpPr>
        <p:cNvPr id="1" name=""/>
        <p:cNvGrpSpPr/>
        <p:nvPr/>
      </p:nvGrpSpPr>
      <p:grpSpPr>
        <a:xfrm>
          <a:off x="0" y="0"/>
          <a:ext cx="0" cy="0"/>
          <a:chOff x="0" y="0"/>
          <a:chExt cx="0" cy="0"/>
        </a:xfrm>
      </p:grpSpPr>
      <p:pic>
        <p:nvPicPr>
          <p:cNvPr id="6" name="Grafik 5" descr="Ein Bild, das Laser enthält.&#10;&#10;Automatisch generierte Beschreibung">
            <a:extLst>
              <a:ext uri="{FF2B5EF4-FFF2-40B4-BE49-F238E27FC236}">
                <a16:creationId xmlns:a16="http://schemas.microsoft.com/office/drawing/2014/main" id="{82792567-0205-FB49-83E5-CD52165FDB4F}"/>
              </a:ext>
            </a:extLst>
          </p:cNvPr>
          <p:cNvPicPr>
            <a:picLocks noChangeAspect="1"/>
          </p:cNvPicPr>
          <p:nvPr userDrawn="1"/>
        </p:nvPicPr>
        <p:blipFill>
          <a:blip r:embed="rId2"/>
          <a:stretch>
            <a:fillRect/>
          </a:stretch>
        </p:blipFill>
        <p:spPr>
          <a:xfrm>
            <a:off x="2381" y="0"/>
            <a:ext cx="12187238" cy="6858000"/>
          </a:xfrm>
          <a:prstGeom prst="rect">
            <a:avLst/>
          </a:prstGeom>
        </p:spPr>
      </p:pic>
      <p:sp>
        <p:nvSpPr>
          <p:cNvPr id="2" name="Titel 1">
            <a:extLst>
              <a:ext uri="{FF2B5EF4-FFF2-40B4-BE49-F238E27FC236}">
                <a16:creationId xmlns:a16="http://schemas.microsoft.com/office/drawing/2014/main" id="{DEA9FF9C-F8D4-974A-8B7B-6334F350F2A0}"/>
              </a:ext>
            </a:extLst>
          </p:cNvPr>
          <p:cNvSpPr>
            <a:spLocks noGrp="1"/>
          </p:cNvSpPr>
          <p:nvPr>
            <p:ph type="title" hasCustomPrompt="1"/>
          </p:nvPr>
        </p:nvSpPr>
        <p:spPr/>
        <p:txBody>
          <a:bodyPr anchor="b"/>
          <a:lstStyle/>
          <a:p>
            <a:r>
              <a:rPr lang="de-DE"/>
              <a:t>Inhalt</a:t>
            </a:r>
          </a:p>
        </p:txBody>
      </p:sp>
      <p:sp>
        <p:nvSpPr>
          <p:cNvPr id="3" name="Inhaltsplatzhalter 2">
            <a:extLst>
              <a:ext uri="{FF2B5EF4-FFF2-40B4-BE49-F238E27FC236}">
                <a16:creationId xmlns:a16="http://schemas.microsoft.com/office/drawing/2014/main" id="{D05F9C22-F5B5-CF41-932A-F8E4023AD23F}"/>
              </a:ext>
            </a:extLst>
          </p:cNvPr>
          <p:cNvSpPr>
            <a:spLocks noGrp="1"/>
          </p:cNvSpPr>
          <p:nvPr>
            <p:ph idx="1" hasCustomPrompt="1"/>
          </p:nvPr>
        </p:nvSpPr>
        <p:spPr>
          <a:xfrm>
            <a:off x="838200" y="1851232"/>
            <a:ext cx="10515600" cy="3738356"/>
          </a:xfrm>
        </p:spPr>
        <p:txBody>
          <a:bodyPr/>
          <a:lstStyle>
            <a:lvl1pPr marL="742950" marR="0" indent="-742950" algn="l" defTabSz="914400" rtl="0" eaLnBrk="1" fontAlgn="auto" latinLnBrk="0" hangingPunct="1">
              <a:lnSpc>
                <a:spcPct val="90000"/>
              </a:lnSpc>
              <a:spcBef>
                <a:spcPts val="1000"/>
              </a:spcBef>
              <a:spcAft>
                <a:spcPts val="0"/>
              </a:spcAft>
              <a:buClrTx/>
              <a:buSzTx/>
              <a:buFontTx/>
              <a:buAutoNum type="arabicPeriod"/>
              <a:tabLst/>
              <a:defRPr/>
            </a:lvl1pPr>
          </a:lstStyle>
          <a:p>
            <a:pPr marL="7938" marR="0" lvl="1" indent="-742950" algn="l" defTabSz="914400" rtl="0" eaLnBrk="1" fontAlgn="auto" latinLnBrk="0" hangingPunct="1">
              <a:lnSpc>
                <a:spcPct val="90000"/>
              </a:lnSpc>
              <a:spcBef>
                <a:spcPts val="1000"/>
              </a:spcBef>
              <a:spcAft>
                <a:spcPts val="0"/>
              </a:spcAft>
              <a:buClrTx/>
              <a:buSzTx/>
              <a:buFontTx/>
              <a:buAutoNum type="arabicPeriod"/>
              <a:tabLst/>
              <a:defRPr/>
            </a:pPr>
            <a:r>
              <a:rPr lang="de-DE"/>
              <a:t>Kapitelüberschrift						Seite</a:t>
            </a:r>
          </a:p>
          <a:p>
            <a:pPr marL="7938" marR="0" lvl="1" indent="-742950" algn="l" defTabSz="914400" rtl="0" eaLnBrk="1" fontAlgn="auto" latinLnBrk="0" hangingPunct="1">
              <a:lnSpc>
                <a:spcPct val="90000"/>
              </a:lnSpc>
              <a:spcBef>
                <a:spcPts val="1000"/>
              </a:spcBef>
              <a:spcAft>
                <a:spcPts val="0"/>
              </a:spcAft>
              <a:buClrTx/>
              <a:buSzTx/>
              <a:buFontTx/>
              <a:buAutoNum type="arabicPeriod"/>
              <a:tabLst/>
              <a:defRPr/>
            </a:pPr>
            <a:r>
              <a:rPr lang="de-DE"/>
              <a:t>Kapitelüberschrift						Seite</a:t>
            </a:r>
          </a:p>
          <a:p>
            <a:pPr marL="7938" marR="0" lvl="1" indent="-742950" algn="l" defTabSz="914400" rtl="0" eaLnBrk="1" fontAlgn="auto" latinLnBrk="0" hangingPunct="1">
              <a:lnSpc>
                <a:spcPct val="90000"/>
              </a:lnSpc>
              <a:spcBef>
                <a:spcPts val="1000"/>
              </a:spcBef>
              <a:spcAft>
                <a:spcPts val="0"/>
              </a:spcAft>
              <a:buClrTx/>
              <a:buSzTx/>
              <a:buFontTx/>
              <a:buAutoNum type="arabicPeriod"/>
              <a:tabLst/>
              <a:defRPr/>
            </a:pPr>
            <a:r>
              <a:rPr lang="de-DE"/>
              <a:t>Kapitelüberschrift						Seite</a:t>
            </a:r>
          </a:p>
          <a:p>
            <a:pPr marL="7938" marR="0" lvl="1" indent="-742950" algn="l" defTabSz="914400" rtl="0" eaLnBrk="1" fontAlgn="auto" latinLnBrk="0" hangingPunct="1">
              <a:lnSpc>
                <a:spcPct val="90000"/>
              </a:lnSpc>
              <a:spcBef>
                <a:spcPts val="1000"/>
              </a:spcBef>
              <a:spcAft>
                <a:spcPts val="0"/>
              </a:spcAft>
              <a:buClrTx/>
              <a:buSzTx/>
              <a:buFontTx/>
              <a:buAutoNum type="arabicPeriod"/>
              <a:tabLst/>
              <a:defRPr/>
            </a:pPr>
            <a:r>
              <a:rPr lang="de-DE"/>
              <a:t>Kapitelüberschrift						Seite</a:t>
            </a:r>
          </a:p>
          <a:p>
            <a:pPr marL="7938" marR="0" lvl="1" indent="-742950" algn="l" defTabSz="914400" rtl="0" eaLnBrk="1" fontAlgn="auto" latinLnBrk="0" hangingPunct="1">
              <a:lnSpc>
                <a:spcPct val="90000"/>
              </a:lnSpc>
              <a:spcBef>
                <a:spcPts val="1000"/>
              </a:spcBef>
              <a:spcAft>
                <a:spcPts val="0"/>
              </a:spcAft>
              <a:buClrTx/>
              <a:buSzTx/>
              <a:buFontTx/>
              <a:buAutoNum type="arabicPeriod"/>
              <a:tabLst/>
              <a:defRPr/>
            </a:pPr>
            <a:endParaRPr lang="de-DE"/>
          </a:p>
          <a:p>
            <a:pPr marL="7938" marR="0" lvl="1" indent="-742950" algn="l" defTabSz="914400" rtl="0" eaLnBrk="1" fontAlgn="auto" latinLnBrk="0" hangingPunct="1">
              <a:lnSpc>
                <a:spcPct val="90000"/>
              </a:lnSpc>
              <a:spcBef>
                <a:spcPts val="1000"/>
              </a:spcBef>
              <a:spcAft>
                <a:spcPts val="0"/>
              </a:spcAft>
              <a:buClrTx/>
              <a:buSzTx/>
              <a:buFontTx/>
              <a:buAutoNum type="arabicPeriod"/>
              <a:tabLst/>
              <a:defRPr/>
            </a:pPr>
            <a:endParaRPr lang="de-DE"/>
          </a:p>
        </p:txBody>
      </p:sp>
      <p:pic>
        <p:nvPicPr>
          <p:cNvPr id="7" name="Grafik 6" descr="Ein Bild, das Text enthält.&#10;&#10;Automatisch generierte Beschreibung">
            <a:extLst>
              <a:ext uri="{FF2B5EF4-FFF2-40B4-BE49-F238E27FC236}">
                <a16:creationId xmlns:a16="http://schemas.microsoft.com/office/drawing/2014/main" id="{E3C8D0F0-6C4E-154D-B463-45EC4B739F4A}"/>
              </a:ext>
            </a:extLst>
          </p:cNvPr>
          <p:cNvPicPr>
            <a:picLocks noChangeAspect="1"/>
          </p:cNvPicPr>
          <p:nvPr userDrawn="1"/>
        </p:nvPicPr>
        <p:blipFill>
          <a:blip r:embed="rId3"/>
          <a:stretch>
            <a:fillRect/>
          </a:stretch>
        </p:blipFill>
        <p:spPr>
          <a:xfrm>
            <a:off x="10452282" y="6017024"/>
            <a:ext cx="1040755" cy="824151"/>
          </a:xfrm>
          <a:prstGeom prst="rect">
            <a:avLst/>
          </a:prstGeom>
        </p:spPr>
      </p:pic>
    </p:spTree>
    <p:extLst>
      <p:ext uri="{BB962C8B-B14F-4D97-AF65-F5344CB8AC3E}">
        <p14:creationId xmlns:p14="http://schemas.microsoft.com/office/powerpoint/2010/main" val="2327425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Intro_Alternativ">
    <p:spTree>
      <p:nvGrpSpPr>
        <p:cNvPr id="1" name=""/>
        <p:cNvGrpSpPr/>
        <p:nvPr/>
      </p:nvGrpSpPr>
      <p:grpSpPr>
        <a:xfrm>
          <a:off x="0" y="0"/>
          <a:ext cx="0" cy="0"/>
          <a:chOff x="0" y="0"/>
          <a:chExt cx="0" cy="0"/>
        </a:xfrm>
      </p:grpSpPr>
      <p:pic>
        <p:nvPicPr>
          <p:cNvPr id="5" name="Grafik 4" descr="Ein Bild, das drinnen, Licht, Laser enthält.&#10;&#10;Automatisch generierte Beschreibung">
            <a:extLst>
              <a:ext uri="{FF2B5EF4-FFF2-40B4-BE49-F238E27FC236}">
                <a16:creationId xmlns:a16="http://schemas.microsoft.com/office/drawing/2014/main" id="{828B639C-105A-2A4F-8445-6C6A73F3CCC0}"/>
              </a:ext>
            </a:extLst>
          </p:cNvPr>
          <p:cNvPicPr>
            <a:picLocks noChangeAspect="1"/>
          </p:cNvPicPr>
          <p:nvPr userDrawn="1"/>
        </p:nvPicPr>
        <p:blipFill>
          <a:blip r:embed="rId2"/>
          <a:stretch>
            <a:fillRect/>
          </a:stretch>
        </p:blipFill>
        <p:spPr>
          <a:xfrm>
            <a:off x="4230" y="0"/>
            <a:ext cx="12183539" cy="6858000"/>
          </a:xfrm>
          <a:prstGeom prst="rect">
            <a:avLst/>
          </a:prstGeom>
        </p:spPr>
      </p:pic>
      <p:pic>
        <p:nvPicPr>
          <p:cNvPr id="4" name="Grafik 3">
            <a:extLst>
              <a:ext uri="{FF2B5EF4-FFF2-40B4-BE49-F238E27FC236}">
                <a16:creationId xmlns:a16="http://schemas.microsoft.com/office/drawing/2014/main" id="{6C74D0EA-6302-E94D-AA64-80520B677730}"/>
              </a:ext>
            </a:extLst>
          </p:cNvPr>
          <p:cNvPicPr>
            <a:picLocks noChangeAspect="1"/>
          </p:cNvPicPr>
          <p:nvPr userDrawn="1"/>
        </p:nvPicPr>
        <p:blipFill>
          <a:blip r:embed="rId3"/>
          <a:srcRect/>
          <a:stretch/>
        </p:blipFill>
        <p:spPr>
          <a:xfrm>
            <a:off x="3754769" y="1970988"/>
            <a:ext cx="4682461" cy="2916023"/>
          </a:xfrm>
          <a:prstGeom prst="rect">
            <a:avLst/>
          </a:prstGeom>
        </p:spPr>
      </p:pic>
    </p:spTree>
    <p:extLst>
      <p:ext uri="{BB962C8B-B14F-4D97-AF65-F5344CB8AC3E}">
        <p14:creationId xmlns:p14="http://schemas.microsoft.com/office/powerpoint/2010/main" val="31501117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bg>
      <p:bgPr>
        <a:solidFill>
          <a:schemeClr val="tx1"/>
        </a:solidFill>
        <a:effectLst/>
      </p:bgPr>
    </p:bg>
    <p:spTree>
      <p:nvGrpSpPr>
        <p:cNvPr id="1" name=""/>
        <p:cNvGrpSpPr/>
        <p:nvPr/>
      </p:nvGrpSpPr>
      <p:grpSpPr>
        <a:xfrm>
          <a:off x="0" y="0"/>
          <a:ext cx="0" cy="0"/>
          <a:chOff x="0" y="0"/>
          <a:chExt cx="0" cy="0"/>
        </a:xfrm>
      </p:grpSpPr>
      <p:pic>
        <p:nvPicPr>
          <p:cNvPr id="11" name="Grafik 10" descr="Ein Bild, das Laser, Szene, draußen, grün enthält.&#10;&#10;Automatisch generierte Beschreibung">
            <a:extLst>
              <a:ext uri="{FF2B5EF4-FFF2-40B4-BE49-F238E27FC236}">
                <a16:creationId xmlns:a16="http://schemas.microsoft.com/office/drawing/2014/main" id="{39EC55EC-E9AC-014D-AA3E-5948481740BC}"/>
              </a:ext>
            </a:extLst>
          </p:cNvPr>
          <p:cNvPicPr>
            <a:picLocks noChangeAspect="1"/>
          </p:cNvPicPr>
          <p:nvPr userDrawn="1"/>
        </p:nvPicPr>
        <p:blipFill>
          <a:blip r:embed="rId2"/>
          <a:stretch>
            <a:fillRect/>
          </a:stretch>
        </p:blipFill>
        <p:spPr>
          <a:xfrm>
            <a:off x="4762" y="0"/>
            <a:ext cx="12187238" cy="6858000"/>
          </a:xfrm>
          <a:prstGeom prst="rect">
            <a:avLst/>
          </a:prstGeom>
        </p:spPr>
      </p:pic>
      <p:sp>
        <p:nvSpPr>
          <p:cNvPr id="2" name="Titel 1">
            <a:extLst>
              <a:ext uri="{FF2B5EF4-FFF2-40B4-BE49-F238E27FC236}">
                <a16:creationId xmlns:a16="http://schemas.microsoft.com/office/drawing/2014/main" id="{985CF392-2EF2-554F-AFA3-E7EC113038CA}"/>
              </a:ext>
            </a:extLst>
          </p:cNvPr>
          <p:cNvSpPr>
            <a:spLocks noGrp="1"/>
          </p:cNvSpPr>
          <p:nvPr>
            <p:ph type="title" hasCustomPrompt="1"/>
          </p:nvPr>
        </p:nvSpPr>
        <p:spPr>
          <a:xfrm>
            <a:off x="831850" y="2417989"/>
            <a:ext cx="10515600" cy="1011011"/>
          </a:xfrm>
        </p:spPr>
        <p:txBody>
          <a:bodyPr anchor="b"/>
          <a:lstStyle>
            <a:lvl1pPr algn="ctr">
              <a:defRPr sz="7200"/>
            </a:lvl1pPr>
          </a:lstStyle>
          <a:p>
            <a:r>
              <a:rPr lang="de-DE"/>
              <a:t>01</a:t>
            </a:r>
          </a:p>
        </p:txBody>
      </p:sp>
      <p:sp>
        <p:nvSpPr>
          <p:cNvPr id="3" name="Textplatzhalter 2">
            <a:extLst>
              <a:ext uri="{FF2B5EF4-FFF2-40B4-BE49-F238E27FC236}">
                <a16:creationId xmlns:a16="http://schemas.microsoft.com/office/drawing/2014/main" id="{C92537E7-DB51-954F-96B7-441319A37D56}"/>
              </a:ext>
            </a:extLst>
          </p:cNvPr>
          <p:cNvSpPr>
            <a:spLocks noGrp="1"/>
          </p:cNvSpPr>
          <p:nvPr>
            <p:ph type="body" idx="1" hasCustomPrompt="1"/>
          </p:nvPr>
        </p:nvSpPr>
        <p:spPr>
          <a:xfrm>
            <a:off x="831850" y="3429000"/>
            <a:ext cx="10515600" cy="1500187"/>
          </a:xfrm>
        </p:spPr>
        <p:txBody>
          <a:bodyPr/>
          <a:lstStyle>
            <a:lvl1pPr marL="0" indent="0" algn="ctr">
              <a:buNone/>
              <a:defRPr sz="3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KAPITELÜBERSCHRIFT</a:t>
            </a:r>
          </a:p>
        </p:txBody>
      </p:sp>
      <p:sp>
        <p:nvSpPr>
          <p:cNvPr id="4" name="Datumsplatzhalter 3">
            <a:extLst>
              <a:ext uri="{FF2B5EF4-FFF2-40B4-BE49-F238E27FC236}">
                <a16:creationId xmlns:a16="http://schemas.microsoft.com/office/drawing/2014/main" id="{996639AB-B5B5-D54B-8691-98E822CFC886}"/>
              </a:ext>
            </a:extLst>
          </p:cNvPr>
          <p:cNvSpPr>
            <a:spLocks noGrp="1"/>
          </p:cNvSpPr>
          <p:nvPr>
            <p:ph type="dt" sz="half" idx="10"/>
          </p:nvPr>
        </p:nvSpPr>
        <p:spPr/>
        <p:txBody>
          <a:bodyPr/>
          <a:lstStyle/>
          <a:p>
            <a:fld id="{B0BAAE1F-C79F-0F4F-966B-DACB3BFDFEEA}" type="datetime1">
              <a:rPr lang="de-DE" smtClean="0"/>
              <a:t>02.12.2021</a:t>
            </a:fld>
            <a:endParaRPr lang="de-DE"/>
          </a:p>
        </p:txBody>
      </p:sp>
      <p:sp>
        <p:nvSpPr>
          <p:cNvPr id="5" name="Fußzeilenplatzhalter 4">
            <a:extLst>
              <a:ext uri="{FF2B5EF4-FFF2-40B4-BE49-F238E27FC236}">
                <a16:creationId xmlns:a16="http://schemas.microsoft.com/office/drawing/2014/main" id="{A4C254CB-C486-DC42-B471-86B061A7442B}"/>
              </a:ext>
            </a:extLst>
          </p:cNvPr>
          <p:cNvSpPr>
            <a:spLocks noGrp="1"/>
          </p:cNvSpPr>
          <p:nvPr>
            <p:ph type="ftr" sz="quarter" idx="11"/>
          </p:nvPr>
        </p:nvSpPr>
        <p:spPr>
          <a:xfrm>
            <a:off x="2683042" y="6270512"/>
            <a:ext cx="4114800" cy="365125"/>
          </a:xfrm>
          <a:prstGeom prst="rect">
            <a:avLst/>
          </a:prstGeom>
        </p:spPr>
        <p:txBody>
          <a:bodyPr/>
          <a:lstStyle/>
          <a:p>
            <a:r>
              <a:rPr lang="de-DE"/>
              <a:t>Titel der Präsentation</a:t>
            </a:r>
          </a:p>
        </p:txBody>
      </p:sp>
      <p:sp>
        <p:nvSpPr>
          <p:cNvPr id="6" name="Foliennummernplatzhalter 5">
            <a:extLst>
              <a:ext uri="{FF2B5EF4-FFF2-40B4-BE49-F238E27FC236}">
                <a16:creationId xmlns:a16="http://schemas.microsoft.com/office/drawing/2014/main" id="{C2223B7F-1418-9D41-A8AE-4730E1FFAE64}"/>
              </a:ext>
            </a:extLst>
          </p:cNvPr>
          <p:cNvSpPr>
            <a:spLocks noGrp="1"/>
          </p:cNvSpPr>
          <p:nvPr>
            <p:ph type="sldNum" sz="quarter" idx="12"/>
          </p:nvPr>
        </p:nvSpPr>
        <p:spPr/>
        <p:txBody>
          <a:bodyPr/>
          <a:lstStyle/>
          <a:p>
            <a:fld id="{2CCB51C0-1304-8943-B133-8D3484B715E5}" type="slidenum">
              <a:rPr lang="de-DE" smtClean="0"/>
              <a:t>‹Nr.›</a:t>
            </a:fld>
            <a:endParaRPr lang="de-DE"/>
          </a:p>
        </p:txBody>
      </p:sp>
      <p:pic>
        <p:nvPicPr>
          <p:cNvPr id="10" name="Grafik 9" descr="Ein Bild, das Text enthält.&#10;&#10;Automatisch generierte Beschreibung">
            <a:extLst>
              <a:ext uri="{FF2B5EF4-FFF2-40B4-BE49-F238E27FC236}">
                <a16:creationId xmlns:a16="http://schemas.microsoft.com/office/drawing/2014/main" id="{C3D8C958-E811-A640-A0F3-EACC082F8687}"/>
              </a:ext>
            </a:extLst>
          </p:cNvPr>
          <p:cNvPicPr>
            <a:picLocks noChangeAspect="1"/>
          </p:cNvPicPr>
          <p:nvPr userDrawn="1"/>
        </p:nvPicPr>
        <p:blipFill>
          <a:blip r:embed="rId3"/>
          <a:stretch>
            <a:fillRect/>
          </a:stretch>
        </p:blipFill>
        <p:spPr>
          <a:xfrm>
            <a:off x="10452282" y="6017024"/>
            <a:ext cx="1040755" cy="824151"/>
          </a:xfrm>
          <a:prstGeom prst="rect">
            <a:avLst/>
          </a:prstGeom>
        </p:spPr>
      </p:pic>
    </p:spTree>
    <p:extLst>
      <p:ext uri="{BB962C8B-B14F-4D97-AF65-F5344CB8AC3E}">
        <p14:creationId xmlns:p14="http://schemas.microsoft.com/office/powerpoint/2010/main" val="42515851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9FF9C-F8D4-974A-8B7B-6334F350F2A0}"/>
              </a:ext>
            </a:extLst>
          </p:cNvPr>
          <p:cNvSpPr>
            <a:spLocks noGrp="1"/>
          </p:cNvSpPr>
          <p:nvPr>
            <p:ph type="title"/>
          </p:nvPr>
        </p:nvSpPr>
        <p:spPr>
          <a:xfrm>
            <a:off x="838200" y="781777"/>
            <a:ext cx="10515600" cy="908911"/>
          </a:xfrm>
        </p:spPr>
        <p:txBody>
          <a:bodyPr anchor="b"/>
          <a:lstStyle/>
          <a:p>
            <a:r>
              <a:rPr lang="de-DE"/>
              <a:t>Mastertitelformat bearbeiten</a:t>
            </a:r>
          </a:p>
        </p:txBody>
      </p:sp>
      <p:sp>
        <p:nvSpPr>
          <p:cNvPr id="3" name="Inhaltsplatzhalter 2">
            <a:extLst>
              <a:ext uri="{FF2B5EF4-FFF2-40B4-BE49-F238E27FC236}">
                <a16:creationId xmlns:a16="http://schemas.microsoft.com/office/drawing/2014/main" id="{D05F9C22-F5B5-CF41-932A-F8E4023AD23F}"/>
              </a:ext>
            </a:extLst>
          </p:cNvPr>
          <p:cNvSpPr>
            <a:spLocks noGrp="1"/>
          </p:cNvSpPr>
          <p:nvPr>
            <p:ph idx="1"/>
          </p:nvPr>
        </p:nvSpPr>
        <p:spPr>
          <a:xfrm>
            <a:off x="838200" y="1825625"/>
            <a:ext cx="10515600" cy="376396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16CDCD4-A0D3-5140-A820-C8A6EBB61848}"/>
              </a:ext>
            </a:extLst>
          </p:cNvPr>
          <p:cNvSpPr>
            <a:spLocks noGrp="1"/>
          </p:cNvSpPr>
          <p:nvPr>
            <p:ph type="dt" sz="half" idx="10"/>
          </p:nvPr>
        </p:nvSpPr>
        <p:spPr/>
        <p:txBody>
          <a:bodyPr/>
          <a:lstStyle/>
          <a:p>
            <a:fld id="{45B8D4F0-AF02-4145-AC85-4C74A776E0A7}" type="datetime1">
              <a:rPr lang="de-DE" smtClean="0"/>
              <a:t>02.12.2021</a:t>
            </a:fld>
            <a:endParaRPr lang="de-DE"/>
          </a:p>
        </p:txBody>
      </p:sp>
      <p:sp>
        <p:nvSpPr>
          <p:cNvPr id="5" name="Fußzeilenplatzhalter 4">
            <a:extLst>
              <a:ext uri="{FF2B5EF4-FFF2-40B4-BE49-F238E27FC236}">
                <a16:creationId xmlns:a16="http://schemas.microsoft.com/office/drawing/2014/main" id="{5C976CCB-5EAC-E149-B4FF-8E8BEEB3F71C}"/>
              </a:ext>
            </a:extLst>
          </p:cNvPr>
          <p:cNvSpPr>
            <a:spLocks noGrp="1"/>
          </p:cNvSpPr>
          <p:nvPr>
            <p:ph type="ftr" sz="quarter" idx="11"/>
          </p:nvPr>
        </p:nvSpPr>
        <p:spPr>
          <a:xfrm>
            <a:off x="2683042" y="6270512"/>
            <a:ext cx="4114800" cy="365125"/>
          </a:xfrm>
          <a:prstGeom prst="rect">
            <a:avLst/>
          </a:prstGeom>
        </p:spPr>
        <p:txBody>
          <a:bodyPr/>
          <a:lstStyle/>
          <a:p>
            <a:r>
              <a:rPr lang="de-DE"/>
              <a:t>Titel der Präsentation</a:t>
            </a:r>
          </a:p>
        </p:txBody>
      </p:sp>
      <p:sp>
        <p:nvSpPr>
          <p:cNvPr id="6" name="Foliennummernplatzhalter 5">
            <a:extLst>
              <a:ext uri="{FF2B5EF4-FFF2-40B4-BE49-F238E27FC236}">
                <a16:creationId xmlns:a16="http://schemas.microsoft.com/office/drawing/2014/main" id="{40BA0BF4-B994-8A42-85AC-C18ED39C62CE}"/>
              </a:ext>
            </a:extLst>
          </p:cNvPr>
          <p:cNvSpPr>
            <a:spLocks noGrp="1"/>
          </p:cNvSpPr>
          <p:nvPr>
            <p:ph type="sldNum" sz="quarter" idx="12"/>
          </p:nvPr>
        </p:nvSpPr>
        <p:spPr/>
        <p:txBody>
          <a:bodyPr/>
          <a:lstStyle/>
          <a:p>
            <a:fld id="{2CCB51C0-1304-8943-B133-8D3484B715E5}" type="slidenum">
              <a:rPr lang="de-DE" smtClean="0"/>
              <a:t>‹Nr.›</a:t>
            </a:fld>
            <a:endParaRPr lang="de-DE"/>
          </a:p>
        </p:txBody>
      </p:sp>
    </p:spTree>
    <p:extLst>
      <p:ext uri="{BB962C8B-B14F-4D97-AF65-F5344CB8AC3E}">
        <p14:creationId xmlns:p14="http://schemas.microsoft.com/office/powerpoint/2010/main" val="23118006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halt mit Text und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577E32-E583-8347-B598-1D7CCF350FEF}"/>
              </a:ext>
            </a:extLst>
          </p:cNvPr>
          <p:cNvSpPr>
            <a:spLocks noGrp="1"/>
          </p:cNvSpPr>
          <p:nvPr>
            <p:ph type="title"/>
          </p:nvPr>
        </p:nvSpPr>
        <p:spPr>
          <a:xfrm>
            <a:off x="839788" y="987424"/>
            <a:ext cx="3932237" cy="4602163"/>
          </a:xfrm>
        </p:spPr>
        <p:txBody>
          <a:bodyPr anchor="t"/>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D3A3A606-2867-B243-9AE2-58A89F08067C}"/>
              </a:ext>
            </a:extLst>
          </p:cNvPr>
          <p:cNvSpPr>
            <a:spLocks noGrp="1"/>
          </p:cNvSpPr>
          <p:nvPr>
            <p:ph idx="1" hasCustomPrompt="1"/>
          </p:nvPr>
        </p:nvSpPr>
        <p:spPr>
          <a:xfrm>
            <a:off x="4978400" y="987425"/>
            <a:ext cx="6376988" cy="46021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 </a:t>
            </a:r>
          </a:p>
        </p:txBody>
      </p:sp>
      <p:sp>
        <p:nvSpPr>
          <p:cNvPr id="5" name="Datumsplatzhalter 4">
            <a:extLst>
              <a:ext uri="{FF2B5EF4-FFF2-40B4-BE49-F238E27FC236}">
                <a16:creationId xmlns:a16="http://schemas.microsoft.com/office/drawing/2014/main" id="{062C549D-0682-184E-B725-66A481E0E31C}"/>
              </a:ext>
            </a:extLst>
          </p:cNvPr>
          <p:cNvSpPr>
            <a:spLocks noGrp="1"/>
          </p:cNvSpPr>
          <p:nvPr>
            <p:ph type="dt" sz="half" idx="10"/>
          </p:nvPr>
        </p:nvSpPr>
        <p:spPr/>
        <p:txBody>
          <a:bodyPr/>
          <a:lstStyle/>
          <a:p>
            <a:fld id="{2E49799D-86BF-1D4E-8EC2-82C5761CC04C}" type="datetime1">
              <a:rPr lang="de-DE" smtClean="0"/>
              <a:t>02.12.2021</a:t>
            </a:fld>
            <a:endParaRPr lang="de-DE"/>
          </a:p>
        </p:txBody>
      </p:sp>
      <p:sp>
        <p:nvSpPr>
          <p:cNvPr id="6" name="Fußzeilenplatzhalter 5">
            <a:extLst>
              <a:ext uri="{FF2B5EF4-FFF2-40B4-BE49-F238E27FC236}">
                <a16:creationId xmlns:a16="http://schemas.microsoft.com/office/drawing/2014/main" id="{139EF66D-8D7A-E142-940B-A817E6961DE0}"/>
              </a:ext>
            </a:extLst>
          </p:cNvPr>
          <p:cNvSpPr>
            <a:spLocks noGrp="1"/>
          </p:cNvSpPr>
          <p:nvPr>
            <p:ph type="ftr" sz="quarter" idx="11"/>
          </p:nvPr>
        </p:nvSpPr>
        <p:spPr>
          <a:xfrm>
            <a:off x="2683042" y="6270512"/>
            <a:ext cx="4114800" cy="365125"/>
          </a:xfrm>
          <a:prstGeom prst="rect">
            <a:avLst/>
          </a:prstGeom>
        </p:spPr>
        <p:txBody>
          <a:bodyPr/>
          <a:lstStyle/>
          <a:p>
            <a:r>
              <a:rPr lang="de-DE"/>
              <a:t>Titel der Präsentation</a:t>
            </a:r>
          </a:p>
        </p:txBody>
      </p:sp>
      <p:sp>
        <p:nvSpPr>
          <p:cNvPr id="7" name="Foliennummernplatzhalter 6">
            <a:extLst>
              <a:ext uri="{FF2B5EF4-FFF2-40B4-BE49-F238E27FC236}">
                <a16:creationId xmlns:a16="http://schemas.microsoft.com/office/drawing/2014/main" id="{2D8A6E92-E6C2-8C48-95E9-6D9E6C0BE018}"/>
              </a:ext>
            </a:extLst>
          </p:cNvPr>
          <p:cNvSpPr>
            <a:spLocks noGrp="1"/>
          </p:cNvSpPr>
          <p:nvPr>
            <p:ph type="sldNum" sz="quarter" idx="12"/>
          </p:nvPr>
        </p:nvSpPr>
        <p:spPr/>
        <p:txBody>
          <a:bodyPr/>
          <a:lstStyle/>
          <a:p>
            <a:fld id="{2CCB51C0-1304-8943-B133-8D3484B715E5}" type="slidenum">
              <a:rPr lang="de-DE" smtClean="0"/>
              <a:t>‹Nr.›</a:t>
            </a:fld>
            <a:endParaRPr lang="de-DE"/>
          </a:p>
        </p:txBody>
      </p:sp>
    </p:spTree>
    <p:extLst>
      <p:ext uri="{BB962C8B-B14F-4D97-AF65-F5344CB8AC3E}">
        <p14:creationId xmlns:p14="http://schemas.microsoft.com/office/powerpoint/2010/main" val="19733187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Zitat-Zwischenseite_dunkel">
    <p:bg>
      <p:bgPr>
        <a:solidFill>
          <a:schemeClr val="tx1"/>
        </a:solidFill>
        <a:effectLst/>
      </p:bgPr>
    </p:bg>
    <p:spTree>
      <p:nvGrpSpPr>
        <p:cNvPr id="1" name=""/>
        <p:cNvGrpSpPr/>
        <p:nvPr/>
      </p:nvGrpSpPr>
      <p:grpSpPr>
        <a:xfrm>
          <a:off x="0" y="0"/>
          <a:ext cx="0" cy="0"/>
          <a:chOff x="0" y="0"/>
          <a:chExt cx="0" cy="0"/>
        </a:xfrm>
      </p:grpSpPr>
      <p:pic>
        <p:nvPicPr>
          <p:cNvPr id="24" name="Grafik 23" descr="Ein Bild, das Regenschirm, draußen, Gebäude, schwarz enthält.&#10;&#10;Automatisch generierte Beschreibung">
            <a:extLst>
              <a:ext uri="{FF2B5EF4-FFF2-40B4-BE49-F238E27FC236}">
                <a16:creationId xmlns:a16="http://schemas.microsoft.com/office/drawing/2014/main" id="{501F03BD-6757-2044-8DFD-059DDC300059}"/>
              </a:ext>
            </a:extLst>
          </p:cNvPr>
          <p:cNvPicPr>
            <a:picLocks noChangeAspect="1"/>
          </p:cNvPicPr>
          <p:nvPr userDrawn="1"/>
        </p:nvPicPr>
        <p:blipFill>
          <a:blip r:embed="rId2"/>
          <a:stretch>
            <a:fillRect/>
          </a:stretch>
        </p:blipFill>
        <p:spPr>
          <a:xfrm>
            <a:off x="2381" y="0"/>
            <a:ext cx="12187238" cy="6858000"/>
          </a:xfrm>
          <a:prstGeom prst="rect">
            <a:avLst/>
          </a:prstGeom>
        </p:spPr>
      </p:pic>
      <p:sp>
        <p:nvSpPr>
          <p:cNvPr id="2" name="Titel 1">
            <a:extLst>
              <a:ext uri="{FF2B5EF4-FFF2-40B4-BE49-F238E27FC236}">
                <a16:creationId xmlns:a16="http://schemas.microsoft.com/office/drawing/2014/main" id="{62BD1089-3E92-864B-8CF1-4F9A59B3D7A3}"/>
              </a:ext>
            </a:extLst>
          </p:cNvPr>
          <p:cNvSpPr>
            <a:spLocks noGrp="1"/>
          </p:cNvSpPr>
          <p:nvPr>
            <p:ph type="title" hasCustomPrompt="1"/>
          </p:nvPr>
        </p:nvSpPr>
        <p:spPr>
          <a:xfrm>
            <a:off x="838200" y="2683782"/>
            <a:ext cx="10515600" cy="1325563"/>
          </a:xfrm>
        </p:spPr>
        <p:txBody>
          <a:bodyPr/>
          <a:lstStyle>
            <a:lvl1pPr algn="ctr">
              <a:defRPr>
                <a:solidFill>
                  <a:schemeClr val="bg2"/>
                </a:solidFill>
              </a:defRPr>
            </a:lvl1pPr>
          </a:lstStyle>
          <a:p>
            <a:r>
              <a:rPr lang="de-DE"/>
              <a:t>Zitatseite/Zwischenseite</a:t>
            </a:r>
          </a:p>
        </p:txBody>
      </p:sp>
      <p:pic>
        <p:nvPicPr>
          <p:cNvPr id="8" name="Grafik 7">
            <a:extLst>
              <a:ext uri="{FF2B5EF4-FFF2-40B4-BE49-F238E27FC236}">
                <a16:creationId xmlns:a16="http://schemas.microsoft.com/office/drawing/2014/main" id="{0F92C055-A11E-C74A-846C-B8F997305B6F}"/>
              </a:ext>
            </a:extLst>
          </p:cNvPr>
          <p:cNvPicPr>
            <a:picLocks noChangeAspect="1"/>
          </p:cNvPicPr>
          <p:nvPr userDrawn="1"/>
        </p:nvPicPr>
        <p:blipFill>
          <a:blip r:embed="rId3"/>
          <a:stretch>
            <a:fillRect/>
          </a:stretch>
        </p:blipFill>
        <p:spPr>
          <a:xfrm>
            <a:off x="10591521" y="6195559"/>
            <a:ext cx="762279" cy="467082"/>
          </a:xfrm>
          <a:prstGeom prst="rect">
            <a:avLst/>
          </a:prstGeom>
        </p:spPr>
      </p:pic>
      <p:sp>
        <p:nvSpPr>
          <p:cNvPr id="5" name="Datumsplatzhalter 1">
            <a:extLst>
              <a:ext uri="{FF2B5EF4-FFF2-40B4-BE49-F238E27FC236}">
                <a16:creationId xmlns:a16="http://schemas.microsoft.com/office/drawing/2014/main" id="{2A84D328-C4C5-1F4F-BCFC-693F919E7339}"/>
              </a:ext>
            </a:extLst>
          </p:cNvPr>
          <p:cNvSpPr>
            <a:spLocks noGrp="1"/>
          </p:cNvSpPr>
          <p:nvPr>
            <p:ph type="dt" sz="half" idx="10"/>
          </p:nvPr>
        </p:nvSpPr>
        <p:spPr>
          <a:xfrm>
            <a:off x="1656347" y="6270512"/>
            <a:ext cx="814137" cy="365125"/>
          </a:xfrm>
        </p:spPr>
        <p:txBody>
          <a:bodyPr/>
          <a:lstStyle>
            <a:lvl1pPr>
              <a:defRPr>
                <a:solidFill>
                  <a:schemeClr val="bg1"/>
                </a:solidFill>
              </a:defRPr>
            </a:lvl1pPr>
          </a:lstStyle>
          <a:p>
            <a:fld id="{0B2A31AC-6E70-7648-89F8-29C07F76A661}" type="datetime1">
              <a:rPr lang="de-DE" smtClean="0"/>
              <a:t>02.12.2021</a:t>
            </a:fld>
            <a:endParaRPr lang="de-DE"/>
          </a:p>
        </p:txBody>
      </p:sp>
      <p:sp>
        <p:nvSpPr>
          <p:cNvPr id="6" name="Fußzeilenplatzhalter 2">
            <a:extLst>
              <a:ext uri="{FF2B5EF4-FFF2-40B4-BE49-F238E27FC236}">
                <a16:creationId xmlns:a16="http://schemas.microsoft.com/office/drawing/2014/main" id="{F1FCF164-F6A7-D947-9B1E-026A95CC5624}"/>
              </a:ext>
            </a:extLst>
          </p:cNvPr>
          <p:cNvSpPr>
            <a:spLocks noGrp="1"/>
          </p:cNvSpPr>
          <p:nvPr>
            <p:ph type="ftr" sz="quarter" idx="11"/>
          </p:nvPr>
        </p:nvSpPr>
        <p:spPr>
          <a:xfrm>
            <a:off x="2683042" y="6270512"/>
            <a:ext cx="4114800" cy="365125"/>
          </a:xfrm>
          <a:prstGeom prst="rect">
            <a:avLst/>
          </a:prstGeom>
        </p:spPr>
        <p:txBody>
          <a:bodyPr/>
          <a:lstStyle>
            <a:lvl1pPr>
              <a:defRPr>
                <a:solidFill>
                  <a:schemeClr val="bg1"/>
                </a:solidFill>
              </a:defRPr>
            </a:lvl1pPr>
          </a:lstStyle>
          <a:p>
            <a:r>
              <a:rPr lang="de-DE">
                <a:solidFill>
                  <a:schemeClr val="bg1"/>
                </a:solidFill>
              </a:rPr>
              <a:t>Titel der Präsentation</a:t>
            </a:r>
          </a:p>
        </p:txBody>
      </p:sp>
      <p:sp>
        <p:nvSpPr>
          <p:cNvPr id="9" name="Foliennummernplatzhalter 3">
            <a:extLst>
              <a:ext uri="{FF2B5EF4-FFF2-40B4-BE49-F238E27FC236}">
                <a16:creationId xmlns:a16="http://schemas.microsoft.com/office/drawing/2014/main" id="{119D4135-B8FA-4443-8DFF-0CD08C49CBD7}"/>
              </a:ext>
            </a:extLst>
          </p:cNvPr>
          <p:cNvSpPr>
            <a:spLocks noGrp="1"/>
          </p:cNvSpPr>
          <p:nvPr>
            <p:ph type="sldNum" sz="quarter" idx="12"/>
          </p:nvPr>
        </p:nvSpPr>
        <p:spPr>
          <a:xfrm>
            <a:off x="838200" y="6270512"/>
            <a:ext cx="605589" cy="365125"/>
          </a:xfrm>
        </p:spPr>
        <p:txBody>
          <a:bodyPr/>
          <a:lstStyle>
            <a:lvl1pPr>
              <a:defRPr>
                <a:solidFill>
                  <a:schemeClr val="bg1"/>
                </a:solidFill>
              </a:defRPr>
            </a:lvl1pPr>
          </a:lstStyle>
          <a:p>
            <a:fld id="{2CCB51C0-1304-8943-B133-8D3484B715E5}" type="slidenum">
              <a:rPr lang="de-DE" smtClean="0"/>
              <a:pPr/>
              <a:t>‹Nr.›</a:t>
            </a:fld>
            <a:endParaRPr lang="de-DE"/>
          </a:p>
        </p:txBody>
      </p:sp>
      <p:pic>
        <p:nvPicPr>
          <p:cNvPr id="11" name="Grafik 10" descr="Ein Bild, das Text enthält.&#10;&#10;Automatisch generierte Beschreibung">
            <a:extLst>
              <a:ext uri="{FF2B5EF4-FFF2-40B4-BE49-F238E27FC236}">
                <a16:creationId xmlns:a16="http://schemas.microsoft.com/office/drawing/2014/main" id="{B07AD541-347B-DA49-A749-8F9350DE007B}"/>
              </a:ext>
            </a:extLst>
          </p:cNvPr>
          <p:cNvPicPr>
            <a:picLocks noChangeAspect="1"/>
          </p:cNvPicPr>
          <p:nvPr userDrawn="1"/>
        </p:nvPicPr>
        <p:blipFill>
          <a:blip r:embed="rId4"/>
          <a:stretch>
            <a:fillRect/>
          </a:stretch>
        </p:blipFill>
        <p:spPr>
          <a:xfrm>
            <a:off x="10452282" y="6017024"/>
            <a:ext cx="1040755" cy="824151"/>
          </a:xfrm>
          <a:prstGeom prst="rect">
            <a:avLst/>
          </a:prstGeom>
        </p:spPr>
      </p:pic>
    </p:spTree>
    <p:extLst>
      <p:ext uri="{BB962C8B-B14F-4D97-AF65-F5344CB8AC3E}">
        <p14:creationId xmlns:p14="http://schemas.microsoft.com/office/powerpoint/2010/main" val="31855709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Zitat-Zwischenseite_hell">
    <p:bg>
      <p:bgPr>
        <a:solidFill>
          <a:schemeClr val="tx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1CE197FA-EBD5-C042-A5B2-17477B74FB30}"/>
              </a:ext>
            </a:extLst>
          </p:cNvPr>
          <p:cNvPicPr>
            <a:picLocks noChangeAspect="1"/>
          </p:cNvPicPr>
          <p:nvPr userDrawn="1"/>
        </p:nvPicPr>
        <p:blipFill rotWithShape="1">
          <a:blip r:embed="rId2"/>
          <a:srcRect r="67486" b="59032"/>
          <a:stretch/>
        </p:blipFill>
        <p:spPr>
          <a:xfrm>
            <a:off x="4762" y="0"/>
            <a:ext cx="3962554" cy="2809568"/>
          </a:xfrm>
          <a:prstGeom prst="rect">
            <a:avLst/>
          </a:prstGeom>
        </p:spPr>
      </p:pic>
      <p:pic>
        <p:nvPicPr>
          <p:cNvPr id="10" name="Grafik 9">
            <a:extLst>
              <a:ext uri="{FF2B5EF4-FFF2-40B4-BE49-F238E27FC236}">
                <a16:creationId xmlns:a16="http://schemas.microsoft.com/office/drawing/2014/main" id="{6F546817-989B-6A48-B286-96A3DD1589FF}"/>
              </a:ext>
            </a:extLst>
          </p:cNvPr>
          <p:cNvPicPr>
            <a:picLocks noChangeAspect="1"/>
          </p:cNvPicPr>
          <p:nvPr userDrawn="1"/>
        </p:nvPicPr>
        <p:blipFill rotWithShape="1">
          <a:blip r:embed="rId2"/>
          <a:srcRect l="59682" t="35161"/>
          <a:stretch/>
        </p:blipFill>
        <p:spPr>
          <a:xfrm>
            <a:off x="7278328" y="2411360"/>
            <a:ext cx="4913671" cy="4446639"/>
          </a:xfrm>
          <a:prstGeom prst="rect">
            <a:avLst/>
          </a:prstGeom>
        </p:spPr>
      </p:pic>
      <p:sp>
        <p:nvSpPr>
          <p:cNvPr id="2" name="Titel 1">
            <a:extLst>
              <a:ext uri="{FF2B5EF4-FFF2-40B4-BE49-F238E27FC236}">
                <a16:creationId xmlns:a16="http://schemas.microsoft.com/office/drawing/2014/main" id="{62BD1089-3E92-864B-8CF1-4F9A59B3D7A3}"/>
              </a:ext>
            </a:extLst>
          </p:cNvPr>
          <p:cNvSpPr>
            <a:spLocks noGrp="1"/>
          </p:cNvSpPr>
          <p:nvPr>
            <p:ph type="title" hasCustomPrompt="1"/>
          </p:nvPr>
        </p:nvSpPr>
        <p:spPr>
          <a:xfrm>
            <a:off x="838200" y="2683782"/>
            <a:ext cx="10515600" cy="1325563"/>
          </a:xfrm>
        </p:spPr>
        <p:txBody>
          <a:bodyPr/>
          <a:lstStyle>
            <a:lvl1pPr algn="ctr">
              <a:defRPr/>
            </a:lvl1pPr>
          </a:lstStyle>
          <a:p>
            <a:r>
              <a:rPr lang="de-DE"/>
              <a:t>Zitatseite/Zwischenseite</a:t>
            </a:r>
          </a:p>
        </p:txBody>
      </p:sp>
      <p:sp>
        <p:nvSpPr>
          <p:cNvPr id="5" name="Datumsplatzhalter 3">
            <a:extLst>
              <a:ext uri="{FF2B5EF4-FFF2-40B4-BE49-F238E27FC236}">
                <a16:creationId xmlns:a16="http://schemas.microsoft.com/office/drawing/2014/main" id="{BAD3A728-6908-AC4D-B5BF-DA36010C8FA5}"/>
              </a:ext>
            </a:extLst>
          </p:cNvPr>
          <p:cNvSpPr>
            <a:spLocks noGrp="1"/>
          </p:cNvSpPr>
          <p:nvPr>
            <p:ph type="dt" sz="half" idx="2"/>
          </p:nvPr>
        </p:nvSpPr>
        <p:spPr>
          <a:xfrm>
            <a:off x="1656347" y="6270512"/>
            <a:ext cx="814137" cy="365125"/>
          </a:xfrm>
          <a:prstGeom prst="rect">
            <a:avLst/>
          </a:prstGeom>
        </p:spPr>
        <p:txBody>
          <a:bodyPr vert="horz" lIns="91440" tIns="45720" rIns="91440" bIns="45720" rtlCol="0" anchor="ctr"/>
          <a:lstStyle>
            <a:lvl1pPr algn="l">
              <a:defRPr sz="1000" spc="100" baseline="0">
                <a:solidFill>
                  <a:schemeClr val="bg1"/>
                </a:solidFill>
                <a:latin typeface="Messina Sans" pitchFamily="2" charset="77"/>
                <a:cs typeface="Arial" panose="020B0604020202020204" pitchFamily="34" charset="0"/>
              </a:defRPr>
            </a:lvl1pPr>
          </a:lstStyle>
          <a:p>
            <a:fld id="{671BCA44-ECDE-8E40-B868-21349D02950C}" type="datetime1">
              <a:rPr lang="de-DE" smtClean="0"/>
              <a:pPr/>
              <a:t>02.12.2021</a:t>
            </a:fld>
            <a:endParaRPr lang="de-DE"/>
          </a:p>
        </p:txBody>
      </p:sp>
      <p:sp>
        <p:nvSpPr>
          <p:cNvPr id="6" name="Foliennummernplatzhalter 5">
            <a:extLst>
              <a:ext uri="{FF2B5EF4-FFF2-40B4-BE49-F238E27FC236}">
                <a16:creationId xmlns:a16="http://schemas.microsoft.com/office/drawing/2014/main" id="{4B7C21D7-332A-ED46-809B-54CD6B3C13DB}"/>
              </a:ext>
            </a:extLst>
          </p:cNvPr>
          <p:cNvSpPr>
            <a:spLocks noGrp="1"/>
          </p:cNvSpPr>
          <p:nvPr>
            <p:ph type="sldNum" sz="quarter" idx="4"/>
          </p:nvPr>
        </p:nvSpPr>
        <p:spPr>
          <a:xfrm>
            <a:off x="838200" y="6270512"/>
            <a:ext cx="605589" cy="365125"/>
          </a:xfrm>
          <a:prstGeom prst="rect">
            <a:avLst/>
          </a:prstGeom>
        </p:spPr>
        <p:txBody>
          <a:bodyPr vert="horz" lIns="91440" tIns="45720" rIns="91440" bIns="45720" rtlCol="0" anchor="ctr"/>
          <a:lstStyle>
            <a:lvl1pPr algn="l">
              <a:defRPr sz="1000" spc="100" baseline="0">
                <a:solidFill>
                  <a:schemeClr val="bg1"/>
                </a:solidFill>
                <a:latin typeface="Messina Sans" pitchFamily="2" charset="77"/>
                <a:cs typeface="Arial" panose="020B0604020202020204" pitchFamily="34" charset="0"/>
              </a:defRPr>
            </a:lvl1pPr>
          </a:lstStyle>
          <a:p>
            <a:fld id="{2CCB51C0-1304-8943-B133-8D3484B715E5}" type="slidenum">
              <a:rPr lang="de-DE" smtClean="0"/>
              <a:pPr/>
              <a:t>‹Nr.›</a:t>
            </a:fld>
            <a:endParaRPr lang="de-DE"/>
          </a:p>
        </p:txBody>
      </p:sp>
      <p:sp>
        <p:nvSpPr>
          <p:cNvPr id="9" name="Fußzeilenplatzhalter 9">
            <a:extLst>
              <a:ext uri="{FF2B5EF4-FFF2-40B4-BE49-F238E27FC236}">
                <a16:creationId xmlns:a16="http://schemas.microsoft.com/office/drawing/2014/main" id="{1FE154F7-2FA4-6649-8F90-FF22B2A83F4A}"/>
              </a:ext>
            </a:extLst>
          </p:cNvPr>
          <p:cNvSpPr>
            <a:spLocks noGrp="1"/>
          </p:cNvSpPr>
          <p:nvPr>
            <p:ph type="ftr" sz="quarter" idx="3"/>
          </p:nvPr>
        </p:nvSpPr>
        <p:spPr>
          <a:xfrm>
            <a:off x="2683042" y="6270511"/>
            <a:ext cx="4114800" cy="365125"/>
          </a:xfrm>
          <a:prstGeom prst="rect">
            <a:avLst/>
          </a:prstGeom>
        </p:spPr>
        <p:txBody>
          <a:bodyPr vert="horz" lIns="91440" tIns="45720" rIns="91440" bIns="45720" rtlCol="0" anchor="ctr"/>
          <a:lstStyle>
            <a:lvl1pPr algn="l">
              <a:defRPr sz="1000">
                <a:solidFill>
                  <a:schemeClr val="bg1"/>
                </a:solidFill>
                <a:latin typeface="Messina Sans" pitchFamily="2" charset="77"/>
                <a:cs typeface="Arial" panose="020B0604020202020204" pitchFamily="34" charset="0"/>
              </a:defRPr>
            </a:lvl1pPr>
          </a:lstStyle>
          <a:p>
            <a:r>
              <a:rPr lang="de-DE"/>
              <a:t>Titel der Präsentation</a:t>
            </a:r>
          </a:p>
        </p:txBody>
      </p:sp>
      <p:pic>
        <p:nvPicPr>
          <p:cNvPr id="11" name="Grafik 10" descr="Ein Bild, das Text enthält.&#10;&#10;Automatisch generierte Beschreibung">
            <a:extLst>
              <a:ext uri="{FF2B5EF4-FFF2-40B4-BE49-F238E27FC236}">
                <a16:creationId xmlns:a16="http://schemas.microsoft.com/office/drawing/2014/main" id="{19524AD0-0D75-9841-92DA-CBEB9C93A861}"/>
              </a:ext>
            </a:extLst>
          </p:cNvPr>
          <p:cNvPicPr>
            <a:picLocks noChangeAspect="1"/>
          </p:cNvPicPr>
          <p:nvPr userDrawn="1"/>
        </p:nvPicPr>
        <p:blipFill>
          <a:blip r:embed="rId3"/>
          <a:stretch>
            <a:fillRect/>
          </a:stretch>
        </p:blipFill>
        <p:spPr>
          <a:xfrm>
            <a:off x="10452282" y="6017024"/>
            <a:ext cx="1040755" cy="824151"/>
          </a:xfrm>
          <a:prstGeom prst="rect">
            <a:avLst/>
          </a:prstGeom>
        </p:spPr>
      </p:pic>
    </p:spTree>
    <p:extLst>
      <p:ext uri="{BB962C8B-B14F-4D97-AF65-F5344CB8AC3E}">
        <p14:creationId xmlns:p14="http://schemas.microsoft.com/office/powerpoint/2010/main" val="27061336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Zitat-Zwischenseite_Bi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7C8DC3D6-CC47-3F42-9FE7-82C14243D237}"/>
              </a:ext>
            </a:extLst>
          </p:cNvPr>
          <p:cNvSpPr/>
          <p:nvPr userDrawn="1"/>
        </p:nvSpPr>
        <p:spPr>
          <a:xfrm>
            <a:off x="0" y="0"/>
            <a:ext cx="12192001" cy="6858000"/>
          </a:xfrm>
          <a:prstGeom prst="rect">
            <a:avLst/>
          </a:prstGeom>
          <a:solidFill>
            <a:schemeClr val="bg2">
              <a:lumMod val="1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Datumsplatzhalter 1">
            <a:extLst>
              <a:ext uri="{FF2B5EF4-FFF2-40B4-BE49-F238E27FC236}">
                <a16:creationId xmlns:a16="http://schemas.microsoft.com/office/drawing/2014/main" id="{D980F4EE-BA3A-FC44-B31A-496FA48163A4}"/>
              </a:ext>
            </a:extLst>
          </p:cNvPr>
          <p:cNvSpPr>
            <a:spLocks noGrp="1"/>
          </p:cNvSpPr>
          <p:nvPr>
            <p:ph type="dt" sz="half" idx="10"/>
          </p:nvPr>
        </p:nvSpPr>
        <p:spPr/>
        <p:txBody>
          <a:bodyPr/>
          <a:lstStyle>
            <a:lvl1pPr>
              <a:defRPr>
                <a:solidFill>
                  <a:schemeClr val="bg1"/>
                </a:solidFill>
              </a:defRPr>
            </a:lvl1pPr>
          </a:lstStyle>
          <a:p>
            <a:fld id="{0B2A31AC-6E70-7648-89F8-29C07F76A661}" type="datetime1">
              <a:rPr lang="de-DE" smtClean="0"/>
              <a:t>02.12.2021</a:t>
            </a:fld>
            <a:endParaRPr lang="de-DE"/>
          </a:p>
        </p:txBody>
      </p:sp>
      <p:sp>
        <p:nvSpPr>
          <p:cNvPr id="3" name="Fußzeilenplatzhalter 2">
            <a:extLst>
              <a:ext uri="{FF2B5EF4-FFF2-40B4-BE49-F238E27FC236}">
                <a16:creationId xmlns:a16="http://schemas.microsoft.com/office/drawing/2014/main" id="{F6C92678-1B2D-B340-8A46-B84E22AA97EF}"/>
              </a:ext>
            </a:extLst>
          </p:cNvPr>
          <p:cNvSpPr>
            <a:spLocks noGrp="1"/>
          </p:cNvSpPr>
          <p:nvPr>
            <p:ph type="ftr" sz="quarter" idx="11"/>
          </p:nvPr>
        </p:nvSpPr>
        <p:spPr>
          <a:xfrm>
            <a:off x="2683042" y="6270512"/>
            <a:ext cx="4114800" cy="365125"/>
          </a:xfrm>
          <a:prstGeom prst="rect">
            <a:avLst/>
          </a:prstGeom>
        </p:spPr>
        <p:txBody>
          <a:bodyPr/>
          <a:lstStyle>
            <a:lvl1pPr>
              <a:defRPr>
                <a:solidFill>
                  <a:schemeClr val="bg1"/>
                </a:solidFill>
              </a:defRPr>
            </a:lvl1pPr>
          </a:lstStyle>
          <a:p>
            <a:r>
              <a:rPr lang="de-DE">
                <a:solidFill>
                  <a:schemeClr val="bg1"/>
                </a:solidFill>
              </a:rPr>
              <a:t>Titel der Präsentation</a:t>
            </a:r>
          </a:p>
        </p:txBody>
      </p:sp>
      <p:sp>
        <p:nvSpPr>
          <p:cNvPr id="4" name="Foliennummernplatzhalter 3">
            <a:extLst>
              <a:ext uri="{FF2B5EF4-FFF2-40B4-BE49-F238E27FC236}">
                <a16:creationId xmlns:a16="http://schemas.microsoft.com/office/drawing/2014/main" id="{9824E3BB-8C4D-3046-A76B-36F583185A05}"/>
              </a:ext>
            </a:extLst>
          </p:cNvPr>
          <p:cNvSpPr>
            <a:spLocks noGrp="1"/>
          </p:cNvSpPr>
          <p:nvPr>
            <p:ph type="sldNum" sz="quarter" idx="12"/>
          </p:nvPr>
        </p:nvSpPr>
        <p:spPr/>
        <p:txBody>
          <a:bodyPr/>
          <a:lstStyle>
            <a:lvl1pPr>
              <a:defRPr>
                <a:solidFill>
                  <a:schemeClr val="bg1"/>
                </a:solidFill>
              </a:defRPr>
            </a:lvl1pPr>
          </a:lstStyle>
          <a:p>
            <a:fld id="{2CCB51C0-1304-8943-B133-8D3484B715E5}" type="slidenum">
              <a:rPr lang="de-DE" smtClean="0"/>
              <a:pPr/>
              <a:t>‹Nr.›</a:t>
            </a:fld>
            <a:endParaRPr lang="de-DE"/>
          </a:p>
        </p:txBody>
      </p:sp>
      <p:sp>
        <p:nvSpPr>
          <p:cNvPr id="8" name="Titel 1">
            <a:extLst>
              <a:ext uri="{FF2B5EF4-FFF2-40B4-BE49-F238E27FC236}">
                <a16:creationId xmlns:a16="http://schemas.microsoft.com/office/drawing/2014/main" id="{73BD1F86-9231-F948-AE9A-EB640A262D02}"/>
              </a:ext>
            </a:extLst>
          </p:cNvPr>
          <p:cNvSpPr>
            <a:spLocks noGrp="1"/>
          </p:cNvSpPr>
          <p:nvPr>
            <p:ph type="title" hasCustomPrompt="1"/>
          </p:nvPr>
        </p:nvSpPr>
        <p:spPr>
          <a:xfrm>
            <a:off x="838200" y="2683782"/>
            <a:ext cx="10515600" cy="1325563"/>
          </a:xfrm>
        </p:spPr>
        <p:txBody>
          <a:bodyPr/>
          <a:lstStyle>
            <a:lvl1pPr algn="ctr">
              <a:defRPr>
                <a:solidFill>
                  <a:schemeClr val="bg2"/>
                </a:solidFill>
              </a:defRPr>
            </a:lvl1pPr>
          </a:lstStyle>
          <a:p>
            <a:r>
              <a:rPr lang="de-DE"/>
              <a:t>Zitatseite/Zwischenseite</a:t>
            </a:r>
          </a:p>
        </p:txBody>
      </p:sp>
      <p:pic>
        <p:nvPicPr>
          <p:cNvPr id="9" name="Grafik 8" descr="Ein Bild, das Text enthält.&#10;&#10;Automatisch generierte Beschreibung">
            <a:extLst>
              <a:ext uri="{FF2B5EF4-FFF2-40B4-BE49-F238E27FC236}">
                <a16:creationId xmlns:a16="http://schemas.microsoft.com/office/drawing/2014/main" id="{1C061A1D-4DFB-D940-8083-A44D8FC9EF7F}"/>
              </a:ext>
            </a:extLst>
          </p:cNvPr>
          <p:cNvPicPr>
            <a:picLocks noChangeAspect="1"/>
          </p:cNvPicPr>
          <p:nvPr userDrawn="1"/>
        </p:nvPicPr>
        <p:blipFill>
          <a:blip r:embed="rId3"/>
          <a:stretch>
            <a:fillRect/>
          </a:stretch>
        </p:blipFill>
        <p:spPr>
          <a:xfrm>
            <a:off x="10452282" y="6017024"/>
            <a:ext cx="1040755" cy="824151"/>
          </a:xfrm>
          <a:prstGeom prst="rect">
            <a:avLst/>
          </a:prstGeom>
        </p:spPr>
      </p:pic>
    </p:spTree>
    <p:extLst>
      <p:ext uri="{BB962C8B-B14F-4D97-AF65-F5344CB8AC3E}">
        <p14:creationId xmlns:p14="http://schemas.microsoft.com/office/powerpoint/2010/main" val="32615852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sights_Dunkel">
    <p:spTree>
      <p:nvGrpSpPr>
        <p:cNvPr id="1" name=""/>
        <p:cNvGrpSpPr/>
        <p:nvPr/>
      </p:nvGrpSpPr>
      <p:grpSpPr>
        <a:xfrm>
          <a:off x="0" y="0"/>
          <a:ext cx="0" cy="0"/>
          <a:chOff x="0" y="0"/>
          <a:chExt cx="0" cy="0"/>
        </a:xfrm>
      </p:grpSpPr>
      <p:sp>
        <p:nvSpPr>
          <p:cNvPr id="18" name="Bildplatzhalter 17">
            <a:extLst>
              <a:ext uri="{FF2B5EF4-FFF2-40B4-BE49-F238E27FC236}">
                <a16:creationId xmlns:a16="http://schemas.microsoft.com/office/drawing/2014/main" id="{C78529EC-C0E5-964A-9AB9-2AB73B8C50FA}"/>
              </a:ext>
            </a:extLst>
          </p:cNvPr>
          <p:cNvSpPr>
            <a:spLocks noGrp="1"/>
          </p:cNvSpPr>
          <p:nvPr>
            <p:ph type="pic" sz="quarter" idx="33" hasCustomPrompt="1"/>
          </p:nvPr>
        </p:nvSpPr>
        <p:spPr>
          <a:xfrm>
            <a:off x="5342314" y="1632428"/>
            <a:ext cx="1260000" cy="1260000"/>
          </a:xfrm>
          <a:blipFill>
            <a:blip r:embed="rId2"/>
            <a:stretch>
              <a:fillRect/>
            </a:stretch>
          </a:blipFill>
        </p:spPr>
        <p:txBody>
          <a:bodyPr/>
          <a:lstStyle/>
          <a:p>
            <a:r>
              <a:rPr lang="de-DE"/>
              <a:t> </a:t>
            </a:r>
          </a:p>
        </p:txBody>
      </p:sp>
      <p:sp>
        <p:nvSpPr>
          <p:cNvPr id="2" name="Titel 1">
            <a:extLst>
              <a:ext uri="{FF2B5EF4-FFF2-40B4-BE49-F238E27FC236}">
                <a16:creationId xmlns:a16="http://schemas.microsoft.com/office/drawing/2014/main" id="{DEA9FF9C-F8D4-974A-8B7B-6334F350F2A0}"/>
              </a:ext>
            </a:extLst>
          </p:cNvPr>
          <p:cNvSpPr>
            <a:spLocks noGrp="1"/>
          </p:cNvSpPr>
          <p:nvPr>
            <p:ph type="title" hasCustomPrompt="1"/>
          </p:nvPr>
        </p:nvSpPr>
        <p:spPr>
          <a:xfrm>
            <a:off x="838200" y="781778"/>
            <a:ext cx="10515600" cy="602886"/>
          </a:xfrm>
        </p:spPr>
        <p:txBody>
          <a:bodyPr anchor="t">
            <a:normAutofit/>
          </a:bodyPr>
          <a:lstStyle>
            <a:lvl1pPr>
              <a:defRPr sz="3200"/>
            </a:lvl1pPr>
          </a:lstStyle>
          <a:p>
            <a:r>
              <a:rPr lang="de-DE" err="1"/>
              <a:t>Insights</a:t>
            </a:r>
            <a:endParaRPr lang="de-DE"/>
          </a:p>
        </p:txBody>
      </p:sp>
      <p:sp>
        <p:nvSpPr>
          <p:cNvPr id="4" name="Datumsplatzhalter 3">
            <a:extLst>
              <a:ext uri="{FF2B5EF4-FFF2-40B4-BE49-F238E27FC236}">
                <a16:creationId xmlns:a16="http://schemas.microsoft.com/office/drawing/2014/main" id="{D16CDCD4-A0D3-5140-A820-C8A6EBB61848}"/>
              </a:ext>
            </a:extLst>
          </p:cNvPr>
          <p:cNvSpPr>
            <a:spLocks noGrp="1"/>
          </p:cNvSpPr>
          <p:nvPr>
            <p:ph type="dt" sz="half" idx="10"/>
          </p:nvPr>
        </p:nvSpPr>
        <p:spPr/>
        <p:txBody>
          <a:bodyPr/>
          <a:lstStyle/>
          <a:p>
            <a:fld id="{45B8D4F0-AF02-4145-AC85-4C74A776E0A7}" type="datetime1">
              <a:rPr lang="de-DE" smtClean="0"/>
              <a:t>02.12.2021</a:t>
            </a:fld>
            <a:endParaRPr lang="de-DE"/>
          </a:p>
        </p:txBody>
      </p:sp>
      <p:sp>
        <p:nvSpPr>
          <p:cNvPr id="5" name="Fußzeilenplatzhalter 4">
            <a:extLst>
              <a:ext uri="{FF2B5EF4-FFF2-40B4-BE49-F238E27FC236}">
                <a16:creationId xmlns:a16="http://schemas.microsoft.com/office/drawing/2014/main" id="{5C976CCB-5EAC-E149-B4FF-8E8BEEB3F71C}"/>
              </a:ext>
            </a:extLst>
          </p:cNvPr>
          <p:cNvSpPr>
            <a:spLocks noGrp="1"/>
          </p:cNvSpPr>
          <p:nvPr>
            <p:ph type="ftr" sz="quarter" idx="11"/>
          </p:nvPr>
        </p:nvSpPr>
        <p:spPr>
          <a:xfrm>
            <a:off x="2683042" y="6270512"/>
            <a:ext cx="4114800" cy="365125"/>
          </a:xfrm>
          <a:prstGeom prst="rect">
            <a:avLst/>
          </a:prstGeom>
        </p:spPr>
        <p:txBody>
          <a:bodyPr/>
          <a:lstStyle/>
          <a:p>
            <a:r>
              <a:rPr lang="de-DE"/>
              <a:t>Titel der Präsentation</a:t>
            </a:r>
          </a:p>
        </p:txBody>
      </p:sp>
      <p:sp>
        <p:nvSpPr>
          <p:cNvPr id="6" name="Foliennummernplatzhalter 5">
            <a:extLst>
              <a:ext uri="{FF2B5EF4-FFF2-40B4-BE49-F238E27FC236}">
                <a16:creationId xmlns:a16="http://schemas.microsoft.com/office/drawing/2014/main" id="{40BA0BF4-B994-8A42-85AC-C18ED39C62CE}"/>
              </a:ext>
            </a:extLst>
          </p:cNvPr>
          <p:cNvSpPr>
            <a:spLocks noGrp="1"/>
          </p:cNvSpPr>
          <p:nvPr>
            <p:ph type="sldNum" sz="quarter" idx="12"/>
          </p:nvPr>
        </p:nvSpPr>
        <p:spPr/>
        <p:txBody>
          <a:bodyPr/>
          <a:lstStyle/>
          <a:p>
            <a:fld id="{2CCB51C0-1304-8943-B133-8D3484B715E5}" type="slidenum">
              <a:rPr lang="de-DE" smtClean="0"/>
              <a:t>‹Nr.›</a:t>
            </a:fld>
            <a:endParaRPr lang="de-DE"/>
          </a:p>
        </p:txBody>
      </p:sp>
      <p:sp>
        <p:nvSpPr>
          <p:cNvPr id="40" name="Textplatzhalter 6">
            <a:extLst>
              <a:ext uri="{FF2B5EF4-FFF2-40B4-BE49-F238E27FC236}">
                <a16:creationId xmlns:a16="http://schemas.microsoft.com/office/drawing/2014/main" id="{898DB983-424B-E049-A9A7-72B4F5366950}"/>
              </a:ext>
            </a:extLst>
          </p:cNvPr>
          <p:cNvSpPr>
            <a:spLocks noGrp="1"/>
          </p:cNvSpPr>
          <p:nvPr>
            <p:ph type="body" sz="quarter" idx="14"/>
          </p:nvPr>
        </p:nvSpPr>
        <p:spPr>
          <a:xfrm>
            <a:off x="838200" y="1825624"/>
            <a:ext cx="4042559" cy="376396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1" name="Textplatzhalter 8">
            <a:extLst>
              <a:ext uri="{FF2B5EF4-FFF2-40B4-BE49-F238E27FC236}">
                <a16:creationId xmlns:a16="http://schemas.microsoft.com/office/drawing/2014/main" id="{1206A41E-AACB-7E4B-9DFC-D5BDED2B8301}"/>
              </a:ext>
            </a:extLst>
          </p:cNvPr>
          <p:cNvSpPr>
            <a:spLocks noGrp="1"/>
          </p:cNvSpPr>
          <p:nvPr>
            <p:ph type="body" sz="quarter" idx="15" hasCustomPrompt="1"/>
          </p:nvPr>
        </p:nvSpPr>
        <p:spPr>
          <a:xfrm>
            <a:off x="4908540" y="2789951"/>
            <a:ext cx="2111412" cy="300535"/>
          </a:xfrm>
        </p:spPr>
        <p:txBody>
          <a:bodyPr>
            <a:normAutofit/>
          </a:bodyPr>
          <a:lstStyle>
            <a:lvl1pPr algn="ctr">
              <a:defRPr/>
            </a:lvl1pPr>
            <a:lvl4pPr algn="l">
              <a:defRPr lang="de-DE" dirty="0"/>
            </a:lvl4pPr>
            <a:lvl5pPr marL="7938" marR="0" indent="0" algn="ctr" defTabSz="914400" rtl="0" eaLnBrk="1" fontAlgn="auto" latinLnBrk="0" hangingPunct="1">
              <a:lnSpc>
                <a:spcPct val="90000"/>
              </a:lnSpc>
              <a:spcBef>
                <a:spcPts val="500"/>
              </a:spcBef>
              <a:spcAft>
                <a:spcPts val="0"/>
              </a:spcAft>
              <a:buClrTx/>
              <a:buSzTx/>
              <a:buFontTx/>
              <a:buNone/>
              <a:tabLst/>
              <a:defRPr lang="de-DE" b="1" dirty="0"/>
            </a:lvl5pPr>
            <a:lvl6pPr marL="0" indent="0" algn="ctr">
              <a:buNone/>
              <a:tabLst/>
              <a:defRPr lang="de-DE" sz="1400" b="1" dirty="0" smtClean="0">
                <a:solidFill>
                  <a:schemeClr val="bg1"/>
                </a:solidFill>
                <a:latin typeface="Messina Sans" pitchFamily="2" charset="77"/>
              </a:defRPr>
            </a:lvl6pPr>
            <a:lvl7pPr>
              <a:defRPr lang="de-DE" dirty="0" smtClean="0"/>
            </a:lvl7pPr>
          </a:lstStyle>
          <a:p>
            <a:pPr lvl="5"/>
            <a:r>
              <a:rPr lang="de-DE"/>
              <a:t>KPI Titel</a:t>
            </a:r>
          </a:p>
        </p:txBody>
      </p:sp>
      <p:sp>
        <p:nvSpPr>
          <p:cNvPr id="10" name="Textplatzhalter 9">
            <a:extLst>
              <a:ext uri="{FF2B5EF4-FFF2-40B4-BE49-F238E27FC236}">
                <a16:creationId xmlns:a16="http://schemas.microsoft.com/office/drawing/2014/main" id="{6E253AA6-2AD5-B84B-B122-A42F0CFB8B92}"/>
              </a:ext>
            </a:extLst>
          </p:cNvPr>
          <p:cNvSpPr>
            <a:spLocks noGrp="1"/>
          </p:cNvSpPr>
          <p:nvPr>
            <p:ph type="body" sz="quarter" idx="16" hasCustomPrompt="1"/>
          </p:nvPr>
        </p:nvSpPr>
        <p:spPr>
          <a:xfrm>
            <a:off x="4880759" y="2015092"/>
            <a:ext cx="2155972" cy="495300"/>
          </a:xfrm>
        </p:spPr>
        <p:txBody>
          <a:bodyPr anchor="ctr"/>
          <a:lstStyle>
            <a:lvl3pPr algn="ctr">
              <a:defRPr b="1">
                <a:solidFill>
                  <a:schemeClr val="accent1"/>
                </a:solidFill>
              </a:defRPr>
            </a:lvl3pPr>
          </a:lstStyle>
          <a:p>
            <a:pPr lvl="2"/>
            <a:r>
              <a:rPr lang="de-DE"/>
              <a:t>00</a:t>
            </a:r>
          </a:p>
        </p:txBody>
      </p:sp>
      <p:sp>
        <p:nvSpPr>
          <p:cNvPr id="72" name="Textplatzhalter 8">
            <a:extLst>
              <a:ext uri="{FF2B5EF4-FFF2-40B4-BE49-F238E27FC236}">
                <a16:creationId xmlns:a16="http://schemas.microsoft.com/office/drawing/2014/main" id="{73BF26FC-9797-C846-B4DD-A9F00A959ED6}"/>
              </a:ext>
            </a:extLst>
          </p:cNvPr>
          <p:cNvSpPr>
            <a:spLocks noGrp="1"/>
          </p:cNvSpPr>
          <p:nvPr>
            <p:ph type="body" sz="quarter" idx="17" hasCustomPrompt="1"/>
          </p:nvPr>
        </p:nvSpPr>
        <p:spPr>
          <a:xfrm>
            <a:off x="4891762" y="3100343"/>
            <a:ext cx="2144968" cy="607591"/>
          </a:xfrm>
        </p:spPr>
        <p:txBody>
          <a:bodyPr>
            <a:normAutofit/>
          </a:bodyPr>
          <a:lstStyle>
            <a:lvl1pPr algn="ctr">
              <a:defRPr/>
            </a:lvl1pPr>
            <a:lvl4pPr algn="l">
              <a:defRPr lang="de-DE" dirty="0"/>
            </a:lvl4pPr>
            <a:lvl5pPr marL="7938" marR="0" indent="0" algn="l" defTabSz="914400" rtl="0" eaLnBrk="1" fontAlgn="auto" latinLnBrk="0" hangingPunct="1">
              <a:lnSpc>
                <a:spcPct val="90000"/>
              </a:lnSpc>
              <a:spcBef>
                <a:spcPts val="500"/>
              </a:spcBef>
              <a:spcAft>
                <a:spcPts val="0"/>
              </a:spcAft>
              <a:buClrTx/>
              <a:buSzTx/>
              <a:buFontTx/>
              <a:buNone/>
              <a:tabLst/>
              <a:defRPr lang="de-DE" b="1" dirty="0"/>
            </a:lvl5pPr>
            <a:lvl6pPr>
              <a:defRPr sz="1800"/>
            </a:lvl6pPr>
            <a:lvl7pPr>
              <a:defRPr sz="1600"/>
            </a:lvl7pPr>
            <a:lvl8pPr marL="7938" indent="0" algn="ctr">
              <a:buNone/>
              <a:tabLst/>
              <a:defRPr sz="1000">
                <a:solidFill>
                  <a:schemeClr val="bg1"/>
                </a:solidFill>
                <a:latin typeface="Messina Sans" pitchFamily="2" charset="77"/>
              </a:defRPr>
            </a:lvl8pPr>
          </a:lstStyle>
          <a:p>
            <a:pPr lvl="7"/>
            <a:r>
              <a:rPr lang="de-DE"/>
              <a:t>Beschreibung — </a:t>
            </a:r>
            <a:r>
              <a:rPr lang="de-DE" err="1"/>
              <a:t>Lorem</a:t>
            </a:r>
            <a:r>
              <a:rPr lang="de-DE"/>
              <a:t> </a:t>
            </a:r>
            <a:r>
              <a:rPr lang="de-DE" err="1"/>
              <a:t>ipsum</a:t>
            </a:r>
            <a:r>
              <a:rPr lang="de-DE"/>
              <a:t> </a:t>
            </a:r>
            <a:r>
              <a:rPr lang="de-DE" err="1"/>
              <a:t>dolor</a:t>
            </a:r>
            <a:r>
              <a:rPr lang="de-DE"/>
              <a:t> </a:t>
            </a:r>
            <a:r>
              <a:rPr lang="de-DE" err="1"/>
              <a:t>sit</a:t>
            </a:r>
            <a:r>
              <a:rPr lang="de-DE"/>
              <a:t> </a:t>
            </a:r>
            <a:r>
              <a:rPr lang="de-DE" err="1"/>
              <a:t>amet</a:t>
            </a:r>
            <a:r>
              <a:rPr lang="de-DE"/>
              <a:t>, </a:t>
            </a:r>
            <a:r>
              <a:rPr lang="de-DE" err="1"/>
              <a:t>consectetuer</a:t>
            </a:r>
            <a:r>
              <a:rPr lang="de-DE"/>
              <a:t> </a:t>
            </a:r>
            <a:r>
              <a:rPr lang="de-DE" err="1"/>
              <a:t>adipiscing</a:t>
            </a:r>
            <a:r>
              <a:rPr lang="de-DE"/>
              <a:t> </a:t>
            </a:r>
            <a:r>
              <a:rPr lang="de-DE" err="1"/>
              <a:t>elit</a:t>
            </a:r>
            <a:r>
              <a:rPr lang="de-DE"/>
              <a:t>, </a:t>
            </a:r>
            <a:r>
              <a:rPr lang="de-DE" err="1"/>
              <a:t>sed</a:t>
            </a:r>
            <a:r>
              <a:rPr lang="de-DE"/>
              <a:t> </a:t>
            </a:r>
            <a:r>
              <a:rPr lang="de-DE" err="1"/>
              <a:t>diam</a:t>
            </a:r>
            <a:r>
              <a:rPr lang="de-DE"/>
              <a:t>.</a:t>
            </a:r>
          </a:p>
        </p:txBody>
      </p:sp>
      <p:sp>
        <p:nvSpPr>
          <p:cNvPr id="34" name="Bildplatzhalter 17">
            <a:extLst>
              <a:ext uri="{FF2B5EF4-FFF2-40B4-BE49-F238E27FC236}">
                <a16:creationId xmlns:a16="http://schemas.microsoft.com/office/drawing/2014/main" id="{49F7DD11-9F00-0A47-BCD1-D41F45E5C89F}"/>
              </a:ext>
            </a:extLst>
          </p:cNvPr>
          <p:cNvSpPr>
            <a:spLocks noGrp="1"/>
          </p:cNvSpPr>
          <p:nvPr>
            <p:ph type="pic" sz="quarter" idx="34" hasCustomPrompt="1"/>
          </p:nvPr>
        </p:nvSpPr>
        <p:spPr>
          <a:xfrm>
            <a:off x="7489768" y="1632428"/>
            <a:ext cx="1260000" cy="1260000"/>
          </a:xfrm>
          <a:blipFill>
            <a:blip r:embed="rId2"/>
            <a:stretch>
              <a:fillRect/>
            </a:stretch>
          </a:blipFill>
        </p:spPr>
        <p:txBody>
          <a:bodyPr/>
          <a:lstStyle/>
          <a:p>
            <a:r>
              <a:rPr lang="de-DE"/>
              <a:t> </a:t>
            </a:r>
          </a:p>
        </p:txBody>
      </p:sp>
      <p:sp>
        <p:nvSpPr>
          <p:cNvPr id="35" name="Textplatzhalter 8">
            <a:extLst>
              <a:ext uri="{FF2B5EF4-FFF2-40B4-BE49-F238E27FC236}">
                <a16:creationId xmlns:a16="http://schemas.microsoft.com/office/drawing/2014/main" id="{7E15BB0C-105F-E94A-ADB1-32477567F146}"/>
              </a:ext>
            </a:extLst>
          </p:cNvPr>
          <p:cNvSpPr>
            <a:spLocks noGrp="1"/>
          </p:cNvSpPr>
          <p:nvPr>
            <p:ph type="body" sz="quarter" idx="35" hasCustomPrompt="1"/>
          </p:nvPr>
        </p:nvSpPr>
        <p:spPr>
          <a:xfrm>
            <a:off x="7055994" y="2789951"/>
            <a:ext cx="2111412" cy="300535"/>
          </a:xfrm>
        </p:spPr>
        <p:txBody>
          <a:bodyPr>
            <a:normAutofit/>
          </a:bodyPr>
          <a:lstStyle>
            <a:lvl1pPr algn="ctr">
              <a:defRPr/>
            </a:lvl1pPr>
            <a:lvl4pPr algn="l">
              <a:defRPr lang="de-DE" dirty="0"/>
            </a:lvl4pPr>
            <a:lvl5pPr marL="7938" marR="0" indent="0" algn="ctr" defTabSz="914400" rtl="0" eaLnBrk="1" fontAlgn="auto" latinLnBrk="0" hangingPunct="1">
              <a:lnSpc>
                <a:spcPct val="90000"/>
              </a:lnSpc>
              <a:spcBef>
                <a:spcPts val="500"/>
              </a:spcBef>
              <a:spcAft>
                <a:spcPts val="0"/>
              </a:spcAft>
              <a:buClrTx/>
              <a:buSzTx/>
              <a:buFontTx/>
              <a:buNone/>
              <a:tabLst/>
              <a:defRPr lang="de-DE" b="1" dirty="0"/>
            </a:lvl5pPr>
            <a:lvl6pPr marL="0" indent="0" algn="ctr">
              <a:buNone/>
              <a:tabLst/>
              <a:defRPr lang="de-DE" sz="1400" b="1" dirty="0" smtClean="0">
                <a:solidFill>
                  <a:schemeClr val="bg1"/>
                </a:solidFill>
                <a:latin typeface="Messina Sans" pitchFamily="2" charset="77"/>
              </a:defRPr>
            </a:lvl6pPr>
            <a:lvl7pPr>
              <a:defRPr lang="de-DE" dirty="0" smtClean="0"/>
            </a:lvl7pPr>
          </a:lstStyle>
          <a:p>
            <a:pPr lvl="5"/>
            <a:r>
              <a:rPr lang="de-DE"/>
              <a:t>KPI Titel</a:t>
            </a:r>
          </a:p>
        </p:txBody>
      </p:sp>
      <p:sp>
        <p:nvSpPr>
          <p:cNvPr id="36" name="Textplatzhalter 9">
            <a:extLst>
              <a:ext uri="{FF2B5EF4-FFF2-40B4-BE49-F238E27FC236}">
                <a16:creationId xmlns:a16="http://schemas.microsoft.com/office/drawing/2014/main" id="{0A925CAF-A230-C24F-98A4-3B263E74C7D2}"/>
              </a:ext>
            </a:extLst>
          </p:cNvPr>
          <p:cNvSpPr>
            <a:spLocks noGrp="1"/>
          </p:cNvSpPr>
          <p:nvPr>
            <p:ph type="body" sz="quarter" idx="36" hasCustomPrompt="1"/>
          </p:nvPr>
        </p:nvSpPr>
        <p:spPr>
          <a:xfrm>
            <a:off x="7028213" y="2015092"/>
            <a:ext cx="2155972" cy="495300"/>
          </a:xfrm>
        </p:spPr>
        <p:txBody>
          <a:bodyPr anchor="ctr"/>
          <a:lstStyle>
            <a:lvl3pPr algn="ctr">
              <a:defRPr b="1">
                <a:solidFill>
                  <a:schemeClr val="accent1"/>
                </a:solidFill>
              </a:defRPr>
            </a:lvl3pPr>
          </a:lstStyle>
          <a:p>
            <a:pPr lvl="2"/>
            <a:r>
              <a:rPr lang="de-DE"/>
              <a:t>00</a:t>
            </a:r>
          </a:p>
        </p:txBody>
      </p:sp>
      <p:sp>
        <p:nvSpPr>
          <p:cNvPr id="37" name="Textplatzhalter 8">
            <a:extLst>
              <a:ext uri="{FF2B5EF4-FFF2-40B4-BE49-F238E27FC236}">
                <a16:creationId xmlns:a16="http://schemas.microsoft.com/office/drawing/2014/main" id="{28935160-FCB1-244C-A327-83EE25A3FF0A}"/>
              </a:ext>
            </a:extLst>
          </p:cNvPr>
          <p:cNvSpPr>
            <a:spLocks noGrp="1"/>
          </p:cNvSpPr>
          <p:nvPr>
            <p:ph type="body" sz="quarter" idx="37" hasCustomPrompt="1"/>
          </p:nvPr>
        </p:nvSpPr>
        <p:spPr>
          <a:xfrm>
            <a:off x="7039216" y="3100343"/>
            <a:ext cx="2144968" cy="607591"/>
          </a:xfrm>
        </p:spPr>
        <p:txBody>
          <a:bodyPr>
            <a:normAutofit/>
          </a:bodyPr>
          <a:lstStyle>
            <a:lvl1pPr algn="ctr">
              <a:defRPr/>
            </a:lvl1pPr>
            <a:lvl4pPr algn="l">
              <a:defRPr lang="de-DE" dirty="0"/>
            </a:lvl4pPr>
            <a:lvl5pPr marL="7938" marR="0" indent="0" algn="l" defTabSz="914400" rtl="0" eaLnBrk="1" fontAlgn="auto" latinLnBrk="0" hangingPunct="1">
              <a:lnSpc>
                <a:spcPct val="90000"/>
              </a:lnSpc>
              <a:spcBef>
                <a:spcPts val="500"/>
              </a:spcBef>
              <a:spcAft>
                <a:spcPts val="0"/>
              </a:spcAft>
              <a:buClrTx/>
              <a:buSzTx/>
              <a:buFontTx/>
              <a:buNone/>
              <a:tabLst/>
              <a:defRPr lang="de-DE" b="1" dirty="0"/>
            </a:lvl5pPr>
            <a:lvl6pPr>
              <a:defRPr sz="1800"/>
            </a:lvl6pPr>
            <a:lvl7pPr>
              <a:defRPr sz="1600"/>
            </a:lvl7pPr>
            <a:lvl8pPr marL="7938" indent="0" algn="ctr">
              <a:buNone/>
              <a:tabLst/>
              <a:defRPr sz="1000">
                <a:solidFill>
                  <a:schemeClr val="bg1"/>
                </a:solidFill>
                <a:latin typeface="Messina Sans" pitchFamily="2" charset="77"/>
              </a:defRPr>
            </a:lvl8pPr>
          </a:lstStyle>
          <a:p>
            <a:pPr lvl="7"/>
            <a:r>
              <a:rPr lang="de-DE"/>
              <a:t>Beschreibung — </a:t>
            </a:r>
            <a:r>
              <a:rPr lang="de-DE" err="1"/>
              <a:t>Lorem</a:t>
            </a:r>
            <a:r>
              <a:rPr lang="de-DE"/>
              <a:t> </a:t>
            </a:r>
            <a:r>
              <a:rPr lang="de-DE" err="1"/>
              <a:t>ipsum</a:t>
            </a:r>
            <a:r>
              <a:rPr lang="de-DE"/>
              <a:t> </a:t>
            </a:r>
            <a:r>
              <a:rPr lang="de-DE" err="1"/>
              <a:t>dolor</a:t>
            </a:r>
            <a:r>
              <a:rPr lang="de-DE"/>
              <a:t> </a:t>
            </a:r>
            <a:r>
              <a:rPr lang="de-DE" err="1"/>
              <a:t>sit</a:t>
            </a:r>
            <a:r>
              <a:rPr lang="de-DE"/>
              <a:t> </a:t>
            </a:r>
            <a:r>
              <a:rPr lang="de-DE" err="1"/>
              <a:t>amet</a:t>
            </a:r>
            <a:r>
              <a:rPr lang="de-DE"/>
              <a:t>, </a:t>
            </a:r>
            <a:r>
              <a:rPr lang="de-DE" err="1"/>
              <a:t>consectetuer</a:t>
            </a:r>
            <a:r>
              <a:rPr lang="de-DE"/>
              <a:t> </a:t>
            </a:r>
            <a:r>
              <a:rPr lang="de-DE" err="1"/>
              <a:t>adipiscing</a:t>
            </a:r>
            <a:r>
              <a:rPr lang="de-DE"/>
              <a:t> </a:t>
            </a:r>
            <a:r>
              <a:rPr lang="de-DE" err="1"/>
              <a:t>elit</a:t>
            </a:r>
            <a:r>
              <a:rPr lang="de-DE"/>
              <a:t>, </a:t>
            </a:r>
            <a:r>
              <a:rPr lang="de-DE" err="1"/>
              <a:t>sed</a:t>
            </a:r>
            <a:r>
              <a:rPr lang="de-DE"/>
              <a:t> </a:t>
            </a:r>
            <a:r>
              <a:rPr lang="de-DE" err="1"/>
              <a:t>diam</a:t>
            </a:r>
            <a:r>
              <a:rPr lang="de-DE"/>
              <a:t>.</a:t>
            </a:r>
          </a:p>
        </p:txBody>
      </p:sp>
      <p:sp>
        <p:nvSpPr>
          <p:cNvPr id="38" name="Bildplatzhalter 17">
            <a:extLst>
              <a:ext uri="{FF2B5EF4-FFF2-40B4-BE49-F238E27FC236}">
                <a16:creationId xmlns:a16="http://schemas.microsoft.com/office/drawing/2014/main" id="{BF581FB7-40CB-694E-8CDC-F29218AAB234}"/>
              </a:ext>
            </a:extLst>
          </p:cNvPr>
          <p:cNvSpPr>
            <a:spLocks noGrp="1"/>
          </p:cNvSpPr>
          <p:nvPr>
            <p:ph type="pic" sz="quarter" idx="38" hasCustomPrompt="1"/>
          </p:nvPr>
        </p:nvSpPr>
        <p:spPr>
          <a:xfrm>
            <a:off x="9659383" y="1632428"/>
            <a:ext cx="1260000" cy="1260000"/>
          </a:xfrm>
          <a:blipFill>
            <a:blip r:embed="rId2"/>
            <a:stretch>
              <a:fillRect/>
            </a:stretch>
          </a:blipFill>
        </p:spPr>
        <p:txBody>
          <a:bodyPr/>
          <a:lstStyle/>
          <a:p>
            <a:r>
              <a:rPr lang="de-DE"/>
              <a:t> </a:t>
            </a:r>
          </a:p>
        </p:txBody>
      </p:sp>
      <p:sp>
        <p:nvSpPr>
          <p:cNvPr id="39" name="Textplatzhalter 8">
            <a:extLst>
              <a:ext uri="{FF2B5EF4-FFF2-40B4-BE49-F238E27FC236}">
                <a16:creationId xmlns:a16="http://schemas.microsoft.com/office/drawing/2014/main" id="{6131FD65-881D-214D-9427-61453CE1132C}"/>
              </a:ext>
            </a:extLst>
          </p:cNvPr>
          <p:cNvSpPr>
            <a:spLocks noGrp="1"/>
          </p:cNvSpPr>
          <p:nvPr>
            <p:ph type="body" sz="quarter" idx="39" hasCustomPrompt="1"/>
          </p:nvPr>
        </p:nvSpPr>
        <p:spPr>
          <a:xfrm>
            <a:off x="9225609" y="2789951"/>
            <a:ext cx="2111412" cy="300535"/>
          </a:xfrm>
        </p:spPr>
        <p:txBody>
          <a:bodyPr>
            <a:normAutofit/>
          </a:bodyPr>
          <a:lstStyle>
            <a:lvl1pPr algn="ctr">
              <a:defRPr/>
            </a:lvl1pPr>
            <a:lvl4pPr algn="l">
              <a:defRPr lang="de-DE" dirty="0"/>
            </a:lvl4pPr>
            <a:lvl5pPr marL="7938" marR="0" indent="0" algn="ctr" defTabSz="914400" rtl="0" eaLnBrk="1" fontAlgn="auto" latinLnBrk="0" hangingPunct="1">
              <a:lnSpc>
                <a:spcPct val="90000"/>
              </a:lnSpc>
              <a:spcBef>
                <a:spcPts val="500"/>
              </a:spcBef>
              <a:spcAft>
                <a:spcPts val="0"/>
              </a:spcAft>
              <a:buClrTx/>
              <a:buSzTx/>
              <a:buFontTx/>
              <a:buNone/>
              <a:tabLst/>
              <a:defRPr lang="de-DE" b="1" dirty="0"/>
            </a:lvl5pPr>
            <a:lvl6pPr marL="0" indent="0" algn="ctr">
              <a:buNone/>
              <a:tabLst/>
              <a:defRPr lang="de-DE" sz="1400" b="1" dirty="0" smtClean="0">
                <a:solidFill>
                  <a:schemeClr val="bg1"/>
                </a:solidFill>
                <a:latin typeface="Messina Sans" pitchFamily="2" charset="77"/>
              </a:defRPr>
            </a:lvl6pPr>
            <a:lvl7pPr>
              <a:defRPr lang="de-DE" dirty="0" smtClean="0"/>
            </a:lvl7pPr>
          </a:lstStyle>
          <a:p>
            <a:pPr lvl="5"/>
            <a:r>
              <a:rPr lang="de-DE"/>
              <a:t>KPI Titel</a:t>
            </a:r>
          </a:p>
        </p:txBody>
      </p:sp>
      <p:sp>
        <p:nvSpPr>
          <p:cNvPr id="41" name="Textplatzhalter 9">
            <a:extLst>
              <a:ext uri="{FF2B5EF4-FFF2-40B4-BE49-F238E27FC236}">
                <a16:creationId xmlns:a16="http://schemas.microsoft.com/office/drawing/2014/main" id="{D0586889-A64B-B84A-8EBC-E03DA888644D}"/>
              </a:ext>
            </a:extLst>
          </p:cNvPr>
          <p:cNvSpPr>
            <a:spLocks noGrp="1"/>
          </p:cNvSpPr>
          <p:nvPr>
            <p:ph type="body" sz="quarter" idx="40" hasCustomPrompt="1"/>
          </p:nvPr>
        </p:nvSpPr>
        <p:spPr>
          <a:xfrm>
            <a:off x="9197828" y="2015092"/>
            <a:ext cx="2155972" cy="495300"/>
          </a:xfrm>
        </p:spPr>
        <p:txBody>
          <a:bodyPr anchor="ctr"/>
          <a:lstStyle>
            <a:lvl3pPr algn="ctr">
              <a:defRPr b="1">
                <a:solidFill>
                  <a:schemeClr val="accent1"/>
                </a:solidFill>
              </a:defRPr>
            </a:lvl3pPr>
          </a:lstStyle>
          <a:p>
            <a:pPr lvl="2"/>
            <a:r>
              <a:rPr lang="de-DE"/>
              <a:t>00</a:t>
            </a:r>
          </a:p>
        </p:txBody>
      </p:sp>
      <p:sp>
        <p:nvSpPr>
          <p:cNvPr id="42" name="Textplatzhalter 8">
            <a:extLst>
              <a:ext uri="{FF2B5EF4-FFF2-40B4-BE49-F238E27FC236}">
                <a16:creationId xmlns:a16="http://schemas.microsoft.com/office/drawing/2014/main" id="{49BBD5DD-3A60-E64C-8D05-142954B5EDFE}"/>
              </a:ext>
            </a:extLst>
          </p:cNvPr>
          <p:cNvSpPr>
            <a:spLocks noGrp="1"/>
          </p:cNvSpPr>
          <p:nvPr>
            <p:ph type="body" sz="quarter" idx="41" hasCustomPrompt="1"/>
          </p:nvPr>
        </p:nvSpPr>
        <p:spPr>
          <a:xfrm>
            <a:off x="9208831" y="3100343"/>
            <a:ext cx="2144968" cy="607591"/>
          </a:xfrm>
        </p:spPr>
        <p:txBody>
          <a:bodyPr>
            <a:normAutofit/>
          </a:bodyPr>
          <a:lstStyle>
            <a:lvl1pPr algn="ctr">
              <a:defRPr/>
            </a:lvl1pPr>
            <a:lvl4pPr algn="l">
              <a:defRPr lang="de-DE" dirty="0"/>
            </a:lvl4pPr>
            <a:lvl5pPr marL="7938" marR="0" indent="0" algn="l" defTabSz="914400" rtl="0" eaLnBrk="1" fontAlgn="auto" latinLnBrk="0" hangingPunct="1">
              <a:lnSpc>
                <a:spcPct val="90000"/>
              </a:lnSpc>
              <a:spcBef>
                <a:spcPts val="500"/>
              </a:spcBef>
              <a:spcAft>
                <a:spcPts val="0"/>
              </a:spcAft>
              <a:buClrTx/>
              <a:buSzTx/>
              <a:buFontTx/>
              <a:buNone/>
              <a:tabLst/>
              <a:defRPr lang="de-DE" b="1" dirty="0"/>
            </a:lvl5pPr>
            <a:lvl6pPr>
              <a:defRPr sz="1800"/>
            </a:lvl6pPr>
            <a:lvl7pPr>
              <a:defRPr sz="1600"/>
            </a:lvl7pPr>
            <a:lvl8pPr marL="7938" indent="0" algn="ctr">
              <a:buNone/>
              <a:tabLst/>
              <a:defRPr sz="1000">
                <a:solidFill>
                  <a:schemeClr val="bg1"/>
                </a:solidFill>
                <a:latin typeface="Messina Sans" pitchFamily="2" charset="77"/>
              </a:defRPr>
            </a:lvl8pPr>
          </a:lstStyle>
          <a:p>
            <a:pPr lvl="7"/>
            <a:r>
              <a:rPr lang="de-DE"/>
              <a:t>Beschreibung — </a:t>
            </a:r>
            <a:r>
              <a:rPr lang="de-DE" err="1"/>
              <a:t>Lorem</a:t>
            </a:r>
            <a:r>
              <a:rPr lang="de-DE"/>
              <a:t> </a:t>
            </a:r>
            <a:r>
              <a:rPr lang="de-DE" err="1"/>
              <a:t>ipsum</a:t>
            </a:r>
            <a:r>
              <a:rPr lang="de-DE"/>
              <a:t> </a:t>
            </a:r>
            <a:r>
              <a:rPr lang="de-DE" err="1"/>
              <a:t>dolor</a:t>
            </a:r>
            <a:r>
              <a:rPr lang="de-DE"/>
              <a:t> </a:t>
            </a:r>
            <a:r>
              <a:rPr lang="de-DE" err="1"/>
              <a:t>sit</a:t>
            </a:r>
            <a:r>
              <a:rPr lang="de-DE"/>
              <a:t> </a:t>
            </a:r>
            <a:r>
              <a:rPr lang="de-DE" err="1"/>
              <a:t>amet</a:t>
            </a:r>
            <a:r>
              <a:rPr lang="de-DE"/>
              <a:t>, </a:t>
            </a:r>
            <a:r>
              <a:rPr lang="de-DE" err="1"/>
              <a:t>consectetuer</a:t>
            </a:r>
            <a:r>
              <a:rPr lang="de-DE"/>
              <a:t> </a:t>
            </a:r>
            <a:r>
              <a:rPr lang="de-DE" err="1"/>
              <a:t>adipiscing</a:t>
            </a:r>
            <a:r>
              <a:rPr lang="de-DE"/>
              <a:t> </a:t>
            </a:r>
            <a:r>
              <a:rPr lang="de-DE" err="1"/>
              <a:t>elit</a:t>
            </a:r>
            <a:r>
              <a:rPr lang="de-DE"/>
              <a:t>, </a:t>
            </a:r>
            <a:r>
              <a:rPr lang="de-DE" err="1"/>
              <a:t>sed</a:t>
            </a:r>
            <a:r>
              <a:rPr lang="de-DE"/>
              <a:t> </a:t>
            </a:r>
            <a:r>
              <a:rPr lang="de-DE" err="1"/>
              <a:t>diam</a:t>
            </a:r>
            <a:r>
              <a:rPr lang="de-DE"/>
              <a:t>.</a:t>
            </a:r>
          </a:p>
        </p:txBody>
      </p:sp>
      <p:sp>
        <p:nvSpPr>
          <p:cNvPr id="43" name="Bildplatzhalter 17">
            <a:extLst>
              <a:ext uri="{FF2B5EF4-FFF2-40B4-BE49-F238E27FC236}">
                <a16:creationId xmlns:a16="http://schemas.microsoft.com/office/drawing/2014/main" id="{BE279DE8-502D-BD49-9411-5697A0ED5EC9}"/>
              </a:ext>
            </a:extLst>
          </p:cNvPr>
          <p:cNvSpPr>
            <a:spLocks noGrp="1"/>
          </p:cNvSpPr>
          <p:nvPr>
            <p:ph type="pic" sz="quarter" idx="42" hasCustomPrompt="1"/>
          </p:nvPr>
        </p:nvSpPr>
        <p:spPr>
          <a:xfrm>
            <a:off x="5342314" y="3689828"/>
            <a:ext cx="1260000" cy="1260000"/>
          </a:xfrm>
          <a:blipFill>
            <a:blip r:embed="rId2"/>
            <a:stretch>
              <a:fillRect/>
            </a:stretch>
          </a:blipFill>
        </p:spPr>
        <p:txBody>
          <a:bodyPr/>
          <a:lstStyle>
            <a:lvl1pPr marL="0" indent="0">
              <a:buFont typeface="Arial" panose="020B0604020202020204" pitchFamily="34" charset="0"/>
              <a:buNone/>
              <a:defRPr>
                <a:solidFill>
                  <a:schemeClr val="bg1"/>
                </a:solidFill>
                <a:latin typeface="Messina Sans" pitchFamily="2" charset="77"/>
              </a:defRPr>
            </a:lvl1pPr>
          </a:lstStyle>
          <a:p>
            <a:r>
              <a:rPr lang="de-DE"/>
              <a:t> </a:t>
            </a:r>
          </a:p>
        </p:txBody>
      </p:sp>
      <p:sp>
        <p:nvSpPr>
          <p:cNvPr id="44" name="Textplatzhalter 8">
            <a:extLst>
              <a:ext uri="{FF2B5EF4-FFF2-40B4-BE49-F238E27FC236}">
                <a16:creationId xmlns:a16="http://schemas.microsoft.com/office/drawing/2014/main" id="{5C1BDC6B-C092-564F-845F-C3F8FE2708DC}"/>
              </a:ext>
            </a:extLst>
          </p:cNvPr>
          <p:cNvSpPr>
            <a:spLocks noGrp="1"/>
          </p:cNvSpPr>
          <p:nvPr>
            <p:ph type="body" sz="quarter" idx="43" hasCustomPrompt="1"/>
          </p:nvPr>
        </p:nvSpPr>
        <p:spPr>
          <a:xfrm>
            <a:off x="4908540" y="4847351"/>
            <a:ext cx="2111412" cy="300535"/>
          </a:xfrm>
        </p:spPr>
        <p:txBody>
          <a:bodyPr>
            <a:normAutofit/>
          </a:bodyPr>
          <a:lstStyle>
            <a:lvl1pPr algn="ctr">
              <a:defRPr/>
            </a:lvl1pPr>
            <a:lvl4pPr algn="l">
              <a:defRPr lang="de-DE" dirty="0"/>
            </a:lvl4pPr>
            <a:lvl5pPr marL="7938" marR="0" indent="0" algn="ctr" defTabSz="914400" rtl="0" eaLnBrk="1" fontAlgn="auto" latinLnBrk="0" hangingPunct="1">
              <a:lnSpc>
                <a:spcPct val="90000"/>
              </a:lnSpc>
              <a:spcBef>
                <a:spcPts val="500"/>
              </a:spcBef>
              <a:spcAft>
                <a:spcPts val="0"/>
              </a:spcAft>
              <a:buClrTx/>
              <a:buSzTx/>
              <a:buFontTx/>
              <a:buNone/>
              <a:tabLst/>
              <a:defRPr lang="de-DE" b="1" dirty="0"/>
            </a:lvl5pPr>
            <a:lvl6pPr marL="0" indent="0" algn="ctr">
              <a:buNone/>
              <a:tabLst/>
              <a:defRPr lang="de-DE" sz="1400" b="1" dirty="0" smtClean="0">
                <a:solidFill>
                  <a:schemeClr val="bg1"/>
                </a:solidFill>
                <a:latin typeface="Messina Sans" pitchFamily="2" charset="77"/>
              </a:defRPr>
            </a:lvl6pPr>
            <a:lvl7pPr>
              <a:defRPr lang="de-DE" dirty="0" smtClean="0"/>
            </a:lvl7pPr>
          </a:lstStyle>
          <a:p>
            <a:pPr lvl="5"/>
            <a:r>
              <a:rPr lang="de-DE"/>
              <a:t>KPI Titel</a:t>
            </a:r>
          </a:p>
        </p:txBody>
      </p:sp>
      <p:sp>
        <p:nvSpPr>
          <p:cNvPr id="45" name="Textplatzhalter 9">
            <a:extLst>
              <a:ext uri="{FF2B5EF4-FFF2-40B4-BE49-F238E27FC236}">
                <a16:creationId xmlns:a16="http://schemas.microsoft.com/office/drawing/2014/main" id="{2305F7A6-933A-A949-8F4E-E04795F11B92}"/>
              </a:ext>
            </a:extLst>
          </p:cNvPr>
          <p:cNvSpPr>
            <a:spLocks noGrp="1"/>
          </p:cNvSpPr>
          <p:nvPr>
            <p:ph type="body" sz="quarter" idx="44" hasCustomPrompt="1"/>
          </p:nvPr>
        </p:nvSpPr>
        <p:spPr>
          <a:xfrm>
            <a:off x="4880759" y="4072492"/>
            <a:ext cx="2155972" cy="495300"/>
          </a:xfrm>
        </p:spPr>
        <p:txBody>
          <a:bodyPr anchor="ctr"/>
          <a:lstStyle>
            <a:lvl3pPr marL="7938" indent="0" algn="ctr">
              <a:buFont typeface="Arial" panose="020B0604020202020204" pitchFamily="34" charset="0"/>
              <a:buNone/>
              <a:defRPr b="1">
                <a:solidFill>
                  <a:schemeClr val="accent1"/>
                </a:solidFill>
                <a:latin typeface="Messina Sans" pitchFamily="2" charset="77"/>
              </a:defRPr>
            </a:lvl3pPr>
          </a:lstStyle>
          <a:p>
            <a:pPr lvl="2"/>
            <a:r>
              <a:rPr lang="de-DE"/>
              <a:t>00</a:t>
            </a:r>
          </a:p>
        </p:txBody>
      </p:sp>
      <p:sp>
        <p:nvSpPr>
          <p:cNvPr id="46" name="Textplatzhalter 8">
            <a:extLst>
              <a:ext uri="{FF2B5EF4-FFF2-40B4-BE49-F238E27FC236}">
                <a16:creationId xmlns:a16="http://schemas.microsoft.com/office/drawing/2014/main" id="{2A4FFB99-5476-AE48-8F6B-D6732B13E6A5}"/>
              </a:ext>
            </a:extLst>
          </p:cNvPr>
          <p:cNvSpPr>
            <a:spLocks noGrp="1"/>
          </p:cNvSpPr>
          <p:nvPr>
            <p:ph type="body" sz="quarter" idx="45" hasCustomPrompt="1"/>
          </p:nvPr>
        </p:nvSpPr>
        <p:spPr>
          <a:xfrm>
            <a:off x="4891762" y="5157743"/>
            <a:ext cx="2144968" cy="607591"/>
          </a:xfrm>
        </p:spPr>
        <p:txBody>
          <a:bodyPr>
            <a:normAutofit/>
          </a:bodyPr>
          <a:lstStyle>
            <a:lvl1pPr algn="ctr">
              <a:defRPr/>
            </a:lvl1pPr>
            <a:lvl4pPr algn="l">
              <a:defRPr lang="de-DE" dirty="0"/>
            </a:lvl4pPr>
            <a:lvl5pPr marL="7938" marR="0" indent="0" algn="l" defTabSz="914400" rtl="0" eaLnBrk="1" fontAlgn="auto" latinLnBrk="0" hangingPunct="1">
              <a:lnSpc>
                <a:spcPct val="90000"/>
              </a:lnSpc>
              <a:spcBef>
                <a:spcPts val="500"/>
              </a:spcBef>
              <a:spcAft>
                <a:spcPts val="0"/>
              </a:spcAft>
              <a:buClrTx/>
              <a:buSzTx/>
              <a:buFontTx/>
              <a:buNone/>
              <a:tabLst/>
              <a:defRPr lang="de-DE" b="1" dirty="0"/>
            </a:lvl5pPr>
            <a:lvl6pPr>
              <a:defRPr sz="1800"/>
            </a:lvl6pPr>
            <a:lvl7pPr>
              <a:defRPr sz="1600"/>
            </a:lvl7pPr>
            <a:lvl8pPr marL="7938" indent="0" algn="ctr">
              <a:buNone/>
              <a:tabLst/>
              <a:defRPr sz="1000">
                <a:solidFill>
                  <a:schemeClr val="bg1"/>
                </a:solidFill>
                <a:latin typeface="Messina Sans" pitchFamily="2" charset="77"/>
              </a:defRPr>
            </a:lvl8pPr>
          </a:lstStyle>
          <a:p>
            <a:pPr lvl="7"/>
            <a:r>
              <a:rPr lang="de-DE"/>
              <a:t>Beschreibung — </a:t>
            </a:r>
            <a:r>
              <a:rPr lang="de-DE" err="1"/>
              <a:t>Lorem</a:t>
            </a:r>
            <a:r>
              <a:rPr lang="de-DE"/>
              <a:t> </a:t>
            </a:r>
            <a:r>
              <a:rPr lang="de-DE" err="1"/>
              <a:t>ipsum</a:t>
            </a:r>
            <a:r>
              <a:rPr lang="de-DE"/>
              <a:t> </a:t>
            </a:r>
            <a:r>
              <a:rPr lang="de-DE" err="1"/>
              <a:t>dolor</a:t>
            </a:r>
            <a:r>
              <a:rPr lang="de-DE"/>
              <a:t> </a:t>
            </a:r>
            <a:r>
              <a:rPr lang="de-DE" err="1"/>
              <a:t>sit</a:t>
            </a:r>
            <a:r>
              <a:rPr lang="de-DE"/>
              <a:t> </a:t>
            </a:r>
            <a:r>
              <a:rPr lang="de-DE" err="1"/>
              <a:t>amet</a:t>
            </a:r>
            <a:r>
              <a:rPr lang="de-DE"/>
              <a:t>, </a:t>
            </a:r>
            <a:r>
              <a:rPr lang="de-DE" err="1"/>
              <a:t>consectetuer</a:t>
            </a:r>
            <a:r>
              <a:rPr lang="de-DE"/>
              <a:t> </a:t>
            </a:r>
            <a:r>
              <a:rPr lang="de-DE" err="1"/>
              <a:t>adipiscing</a:t>
            </a:r>
            <a:r>
              <a:rPr lang="de-DE"/>
              <a:t> </a:t>
            </a:r>
            <a:r>
              <a:rPr lang="de-DE" err="1"/>
              <a:t>elit</a:t>
            </a:r>
            <a:r>
              <a:rPr lang="de-DE"/>
              <a:t>, </a:t>
            </a:r>
            <a:r>
              <a:rPr lang="de-DE" err="1"/>
              <a:t>sed</a:t>
            </a:r>
            <a:r>
              <a:rPr lang="de-DE"/>
              <a:t> </a:t>
            </a:r>
            <a:r>
              <a:rPr lang="de-DE" err="1"/>
              <a:t>diam</a:t>
            </a:r>
            <a:r>
              <a:rPr lang="de-DE"/>
              <a:t>.</a:t>
            </a:r>
          </a:p>
        </p:txBody>
      </p:sp>
      <p:sp>
        <p:nvSpPr>
          <p:cNvPr id="47" name="Bildplatzhalter 17">
            <a:extLst>
              <a:ext uri="{FF2B5EF4-FFF2-40B4-BE49-F238E27FC236}">
                <a16:creationId xmlns:a16="http://schemas.microsoft.com/office/drawing/2014/main" id="{6581C2B7-B1C7-A547-AF30-A07176FB12A7}"/>
              </a:ext>
            </a:extLst>
          </p:cNvPr>
          <p:cNvSpPr>
            <a:spLocks noGrp="1"/>
          </p:cNvSpPr>
          <p:nvPr>
            <p:ph type="pic" sz="quarter" idx="46" hasCustomPrompt="1"/>
          </p:nvPr>
        </p:nvSpPr>
        <p:spPr>
          <a:xfrm>
            <a:off x="7489768" y="3689828"/>
            <a:ext cx="1260000" cy="1260000"/>
          </a:xfrm>
          <a:blipFill>
            <a:blip r:embed="rId2"/>
            <a:stretch>
              <a:fillRect/>
            </a:stretch>
          </a:blipFill>
        </p:spPr>
        <p:txBody>
          <a:bodyPr/>
          <a:lstStyle>
            <a:lvl1pPr marL="0" indent="0">
              <a:buFont typeface="Arial" panose="020B0604020202020204" pitchFamily="34" charset="0"/>
              <a:buNone/>
              <a:defRPr>
                <a:solidFill>
                  <a:schemeClr val="bg1"/>
                </a:solidFill>
                <a:latin typeface="Messina Sans" pitchFamily="2" charset="77"/>
              </a:defRPr>
            </a:lvl1pPr>
          </a:lstStyle>
          <a:p>
            <a:r>
              <a:rPr lang="de-DE"/>
              <a:t> </a:t>
            </a:r>
          </a:p>
        </p:txBody>
      </p:sp>
      <p:sp>
        <p:nvSpPr>
          <p:cNvPr id="48" name="Textplatzhalter 8">
            <a:extLst>
              <a:ext uri="{FF2B5EF4-FFF2-40B4-BE49-F238E27FC236}">
                <a16:creationId xmlns:a16="http://schemas.microsoft.com/office/drawing/2014/main" id="{50072CF3-D271-1F47-B947-ABCAAA234FE3}"/>
              </a:ext>
            </a:extLst>
          </p:cNvPr>
          <p:cNvSpPr>
            <a:spLocks noGrp="1"/>
          </p:cNvSpPr>
          <p:nvPr>
            <p:ph type="body" sz="quarter" idx="47" hasCustomPrompt="1"/>
          </p:nvPr>
        </p:nvSpPr>
        <p:spPr>
          <a:xfrm>
            <a:off x="7055994" y="4847351"/>
            <a:ext cx="2111412" cy="300535"/>
          </a:xfrm>
        </p:spPr>
        <p:txBody>
          <a:bodyPr>
            <a:normAutofit/>
          </a:bodyPr>
          <a:lstStyle>
            <a:lvl1pPr algn="ctr">
              <a:defRPr/>
            </a:lvl1pPr>
            <a:lvl4pPr algn="l">
              <a:defRPr lang="de-DE" dirty="0"/>
            </a:lvl4pPr>
            <a:lvl5pPr marL="7938" marR="0" indent="0" algn="ctr" defTabSz="914400" rtl="0" eaLnBrk="1" fontAlgn="auto" latinLnBrk="0" hangingPunct="1">
              <a:lnSpc>
                <a:spcPct val="90000"/>
              </a:lnSpc>
              <a:spcBef>
                <a:spcPts val="500"/>
              </a:spcBef>
              <a:spcAft>
                <a:spcPts val="0"/>
              </a:spcAft>
              <a:buClrTx/>
              <a:buSzTx/>
              <a:buFontTx/>
              <a:buNone/>
              <a:tabLst/>
              <a:defRPr lang="de-DE" b="1" dirty="0"/>
            </a:lvl5pPr>
            <a:lvl6pPr marL="0" indent="0" algn="ctr">
              <a:buNone/>
              <a:tabLst/>
              <a:defRPr lang="de-DE" sz="1400" b="1" dirty="0" smtClean="0">
                <a:solidFill>
                  <a:schemeClr val="bg1"/>
                </a:solidFill>
                <a:latin typeface="Messina Sans" pitchFamily="2" charset="77"/>
              </a:defRPr>
            </a:lvl6pPr>
            <a:lvl7pPr>
              <a:defRPr lang="de-DE" dirty="0" smtClean="0"/>
            </a:lvl7pPr>
          </a:lstStyle>
          <a:p>
            <a:pPr lvl="5"/>
            <a:r>
              <a:rPr lang="de-DE"/>
              <a:t>KPI Titel</a:t>
            </a:r>
          </a:p>
        </p:txBody>
      </p:sp>
      <p:sp>
        <p:nvSpPr>
          <p:cNvPr id="49" name="Textplatzhalter 9">
            <a:extLst>
              <a:ext uri="{FF2B5EF4-FFF2-40B4-BE49-F238E27FC236}">
                <a16:creationId xmlns:a16="http://schemas.microsoft.com/office/drawing/2014/main" id="{7581B3BF-080A-B249-A363-3CD3FE9C65F9}"/>
              </a:ext>
            </a:extLst>
          </p:cNvPr>
          <p:cNvSpPr>
            <a:spLocks noGrp="1"/>
          </p:cNvSpPr>
          <p:nvPr>
            <p:ph type="body" sz="quarter" idx="48" hasCustomPrompt="1"/>
          </p:nvPr>
        </p:nvSpPr>
        <p:spPr>
          <a:xfrm>
            <a:off x="7028213" y="4072492"/>
            <a:ext cx="2155972" cy="495300"/>
          </a:xfrm>
        </p:spPr>
        <p:txBody>
          <a:bodyPr anchor="ctr"/>
          <a:lstStyle>
            <a:lvl3pPr marL="7938" indent="0" algn="ctr">
              <a:buFont typeface="Arial" panose="020B0604020202020204" pitchFamily="34" charset="0"/>
              <a:buNone/>
              <a:defRPr b="1">
                <a:solidFill>
                  <a:schemeClr val="accent1"/>
                </a:solidFill>
                <a:latin typeface="Messina Sans" pitchFamily="2" charset="77"/>
              </a:defRPr>
            </a:lvl3pPr>
          </a:lstStyle>
          <a:p>
            <a:pPr lvl="2"/>
            <a:r>
              <a:rPr lang="de-DE"/>
              <a:t>00</a:t>
            </a:r>
          </a:p>
        </p:txBody>
      </p:sp>
      <p:sp>
        <p:nvSpPr>
          <p:cNvPr id="50" name="Textplatzhalter 8">
            <a:extLst>
              <a:ext uri="{FF2B5EF4-FFF2-40B4-BE49-F238E27FC236}">
                <a16:creationId xmlns:a16="http://schemas.microsoft.com/office/drawing/2014/main" id="{DA80706C-721E-2647-BE77-65079B626A7D}"/>
              </a:ext>
            </a:extLst>
          </p:cNvPr>
          <p:cNvSpPr>
            <a:spLocks noGrp="1"/>
          </p:cNvSpPr>
          <p:nvPr>
            <p:ph type="body" sz="quarter" idx="49" hasCustomPrompt="1"/>
          </p:nvPr>
        </p:nvSpPr>
        <p:spPr>
          <a:xfrm>
            <a:off x="7039216" y="5157743"/>
            <a:ext cx="2144968" cy="607591"/>
          </a:xfrm>
        </p:spPr>
        <p:txBody>
          <a:bodyPr>
            <a:normAutofit/>
          </a:bodyPr>
          <a:lstStyle>
            <a:lvl1pPr algn="ctr">
              <a:defRPr/>
            </a:lvl1pPr>
            <a:lvl4pPr algn="l">
              <a:defRPr lang="de-DE" dirty="0"/>
            </a:lvl4pPr>
            <a:lvl5pPr marL="7938" marR="0" indent="0" algn="l" defTabSz="914400" rtl="0" eaLnBrk="1" fontAlgn="auto" latinLnBrk="0" hangingPunct="1">
              <a:lnSpc>
                <a:spcPct val="90000"/>
              </a:lnSpc>
              <a:spcBef>
                <a:spcPts val="500"/>
              </a:spcBef>
              <a:spcAft>
                <a:spcPts val="0"/>
              </a:spcAft>
              <a:buClrTx/>
              <a:buSzTx/>
              <a:buFontTx/>
              <a:buNone/>
              <a:tabLst/>
              <a:defRPr lang="de-DE" b="1" dirty="0"/>
            </a:lvl5pPr>
            <a:lvl6pPr>
              <a:defRPr sz="1800"/>
            </a:lvl6pPr>
            <a:lvl7pPr>
              <a:defRPr sz="1600"/>
            </a:lvl7pPr>
            <a:lvl8pPr marL="7938" indent="0" algn="ctr">
              <a:buNone/>
              <a:tabLst/>
              <a:defRPr sz="1000">
                <a:solidFill>
                  <a:schemeClr val="bg1"/>
                </a:solidFill>
                <a:latin typeface="Messina Sans" pitchFamily="2" charset="77"/>
              </a:defRPr>
            </a:lvl8pPr>
          </a:lstStyle>
          <a:p>
            <a:pPr lvl="7"/>
            <a:r>
              <a:rPr lang="de-DE"/>
              <a:t>Beschreibung — </a:t>
            </a:r>
            <a:r>
              <a:rPr lang="de-DE" err="1"/>
              <a:t>Lorem</a:t>
            </a:r>
            <a:r>
              <a:rPr lang="de-DE"/>
              <a:t> </a:t>
            </a:r>
            <a:r>
              <a:rPr lang="de-DE" err="1"/>
              <a:t>ipsum</a:t>
            </a:r>
            <a:r>
              <a:rPr lang="de-DE"/>
              <a:t> </a:t>
            </a:r>
            <a:r>
              <a:rPr lang="de-DE" err="1"/>
              <a:t>dolor</a:t>
            </a:r>
            <a:r>
              <a:rPr lang="de-DE"/>
              <a:t> </a:t>
            </a:r>
            <a:r>
              <a:rPr lang="de-DE" err="1"/>
              <a:t>sit</a:t>
            </a:r>
            <a:r>
              <a:rPr lang="de-DE"/>
              <a:t> </a:t>
            </a:r>
            <a:r>
              <a:rPr lang="de-DE" err="1"/>
              <a:t>amet</a:t>
            </a:r>
            <a:r>
              <a:rPr lang="de-DE"/>
              <a:t>, </a:t>
            </a:r>
            <a:r>
              <a:rPr lang="de-DE" err="1"/>
              <a:t>consectetuer</a:t>
            </a:r>
            <a:r>
              <a:rPr lang="de-DE"/>
              <a:t> </a:t>
            </a:r>
            <a:r>
              <a:rPr lang="de-DE" err="1"/>
              <a:t>adipiscing</a:t>
            </a:r>
            <a:r>
              <a:rPr lang="de-DE"/>
              <a:t> </a:t>
            </a:r>
            <a:r>
              <a:rPr lang="de-DE" err="1"/>
              <a:t>elit</a:t>
            </a:r>
            <a:r>
              <a:rPr lang="de-DE"/>
              <a:t>, </a:t>
            </a:r>
            <a:r>
              <a:rPr lang="de-DE" err="1"/>
              <a:t>sed</a:t>
            </a:r>
            <a:r>
              <a:rPr lang="de-DE"/>
              <a:t> </a:t>
            </a:r>
            <a:r>
              <a:rPr lang="de-DE" err="1"/>
              <a:t>diam</a:t>
            </a:r>
            <a:r>
              <a:rPr lang="de-DE"/>
              <a:t>.</a:t>
            </a:r>
          </a:p>
        </p:txBody>
      </p:sp>
      <p:sp>
        <p:nvSpPr>
          <p:cNvPr id="51" name="Bildplatzhalter 17">
            <a:extLst>
              <a:ext uri="{FF2B5EF4-FFF2-40B4-BE49-F238E27FC236}">
                <a16:creationId xmlns:a16="http://schemas.microsoft.com/office/drawing/2014/main" id="{5147FC6A-863E-6342-A7EC-83F23914EC82}"/>
              </a:ext>
            </a:extLst>
          </p:cNvPr>
          <p:cNvSpPr>
            <a:spLocks noGrp="1"/>
          </p:cNvSpPr>
          <p:nvPr>
            <p:ph type="pic" sz="quarter" idx="50" hasCustomPrompt="1"/>
          </p:nvPr>
        </p:nvSpPr>
        <p:spPr>
          <a:xfrm>
            <a:off x="9659383" y="3689828"/>
            <a:ext cx="1260000" cy="1260000"/>
          </a:xfrm>
          <a:blipFill>
            <a:blip r:embed="rId2"/>
            <a:stretch>
              <a:fillRect/>
            </a:stretch>
          </a:blipFill>
        </p:spPr>
        <p:txBody>
          <a:bodyPr/>
          <a:lstStyle>
            <a:lvl1pPr marL="0" indent="0">
              <a:buFont typeface="Arial" panose="020B0604020202020204" pitchFamily="34" charset="0"/>
              <a:buNone/>
              <a:defRPr>
                <a:solidFill>
                  <a:schemeClr val="bg1"/>
                </a:solidFill>
                <a:latin typeface="Messina Sans" pitchFamily="2" charset="77"/>
              </a:defRPr>
            </a:lvl1pPr>
          </a:lstStyle>
          <a:p>
            <a:r>
              <a:rPr lang="de-DE"/>
              <a:t> </a:t>
            </a:r>
          </a:p>
        </p:txBody>
      </p:sp>
      <p:sp>
        <p:nvSpPr>
          <p:cNvPr id="52" name="Textplatzhalter 8">
            <a:extLst>
              <a:ext uri="{FF2B5EF4-FFF2-40B4-BE49-F238E27FC236}">
                <a16:creationId xmlns:a16="http://schemas.microsoft.com/office/drawing/2014/main" id="{45957AF6-2EE4-E543-872D-069BC23F0AAF}"/>
              </a:ext>
            </a:extLst>
          </p:cNvPr>
          <p:cNvSpPr>
            <a:spLocks noGrp="1"/>
          </p:cNvSpPr>
          <p:nvPr>
            <p:ph type="body" sz="quarter" idx="51" hasCustomPrompt="1"/>
          </p:nvPr>
        </p:nvSpPr>
        <p:spPr>
          <a:xfrm>
            <a:off x="9225609" y="4847351"/>
            <a:ext cx="2111412" cy="300535"/>
          </a:xfrm>
        </p:spPr>
        <p:txBody>
          <a:bodyPr>
            <a:normAutofit/>
          </a:bodyPr>
          <a:lstStyle>
            <a:lvl1pPr algn="ctr">
              <a:defRPr/>
            </a:lvl1pPr>
            <a:lvl4pPr algn="l">
              <a:defRPr lang="de-DE" dirty="0"/>
            </a:lvl4pPr>
            <a:lvl5pPr marL="7938" marR="0" indent="0" algn="ctr" defTabSz="914400" rtl="0" eaLnBrk="1" fontAlgn="auto" latinLnBrk="0" hangingPunct="1">
              <a:lnSpc>
                <a:spcPct val="90000"/>
              </a:lnSpc>
              <a:spcBef>
                <a:spcPts val="500"/>
              </a:spcBef>
              <a:spcAft>
                <a:spcPts val="0"/>
              </a:spcAft>
              <a:buClrTx/>
              <a:buSzTx/>
              <a:buFontTx/>
              <a:buNone/>
              <a:tabLst/>
              <a:defRPr lang="de-DE" b="1" dirty="0"/>
            </a:lvl5pPr>
            <a:lvl6pPr marL="0" indent="0" algn="ctr">
              <a:buNone/>
              <a:tabLst/>
              <a:defRPr lang="de-DE" sz="1400" b="1" dirty="0" smtClean="0">
                <a:solidFill>
                  <a:schemeClr val="bg1"/>
                </a:solidFill>
                <a:latin typeface="Messina Sans" pitchFamily="2" charset="77"/>
              </a:defRPr>
            </a:lvl6pPr>
            <a:lvl7pPr>
              <a:defRPr lang="de-DE" dirty="0" smtClean="0"/>
            </a:lvl7pPr>
          </a:lstStyle>
          <a:p>
            <a:pPr lvl="5"/>
            <a:r>
              <a:rPr lang="de-DE"/>
              <a:t>KPI Titel</a:t>
            </a:r>
          </a:p>
        </p:txBody>
      </p:sp>
      <p:sp>
        <p:nvSpPr>
          <p:cNvPr id="53" name="Textplatzhalter 9">
            <a:extLst>
              <a:ext uri="{FF2B5EF4-FFF2-40B4-BE49-F238E27FC236}">
                <a16:creationId xmlns:a16="http://schemas.microsoft.com/office/drawing/2014/main" id="{FBD04551-0733-F345-9EA0-6795B8C8F06A}"/>
              </a:ext>
            </a:extLst>
          </p:cNvPr>
          <p:cNvSpPr>
            <a:spLocks noGrp="1"/>
          </p:cNvSpPr>
          <p:nvPr>
            <p:ph type="body" sz="quarter" idx="52" hasCustomPrompt="1"/>
          </p:nvPr>
        </p:nvSpPr>
        <p:spPr>
          <a:xfrm>
            <a:off x="9197828" y="4072492"/>
            <a:ext cx="2155972" cy="495300"/>
          </a:xfrm>
        </p:spPr>
        <p:txBody>
          <a:bodyPr anchor="ctr"/>
          <a:lstStyle>
            <a:lvl3pPr marL="7938" indent="0" algn="ctr">
              <a:buFont typeface="Arial" panose="020B0604020202020204" pitchFamily="34" charset="0"/>
              <a:buNone/>
              <a:defRPr b="1">
                <a:solidFill>
                  <a:schemeClr val="accent1"/>
                </a:solidFill>
                <a:latin typeface="Messina Sans" pitchFamily="2" charset="77"/>
              </a:defRPr>
            </a:lvl3pPr>
          </a:lstStyle>
          <a:p>
            <a:pPr lvl="2"/>
            <a:r>
              <a:rPr lang="de-DE"/>
              <a:t>00</a:t>
            </a:r>
          </a:p>
        </p:txBody>
      </p:sp>
      <p:sp>
        <p:nvSpPr>
          <p:cNvPr id="54" name="Textplatzhalter 8">
            <a:extLst>
              <a:ext uri="{FF2B5EF4-FFF2-40B4-BE49-F238E27FC236}">
                <a16:creationId xmlns:a16="http://schemas.microsoft.com/office/drawing/2014/main" id="{5D2EFA2A-C8BD-DF45-9F27-7AE0B0C10267}"/>
              </a:ext>
            </a:extLst>
          </p:cNvPr>
          <p:cNvSpPr>
            <a:spLocks noGrp="1"/>
          </p:cNvSpPr>
          <p:nvPr>
            <p:ph type="body" sz="quarter" idx="53" hasCustomPrompt="1"/>
          </p:nvPr>
        </p:nvSpPr>
        <p:spPr>
          <a:xfrm>
            <a:off x="9208831" y="5157743"/>
            <a:ext cx="2144968" cy="607591"/>
          </a:xfrm>
        </p:spPr>
        <p:txBody>
          <a:bodyPr>
            <a:normAutofit/>
          </a:bodyPr>
          <a:lstStyle>
            <a:lvl1pPr algn="ctr">
              <a:defRPr/>
            </a:lvl1pPr>
            <a:lvl4pPr algn="l">
              <a:defRPr lang="de-DE" dirty="0"/>
            </a:lvl4pPr>
            <a:lvl5pPr marL="7938" marR="0" indent="0" algn="l" defTabSz="914400" rtl="0" eaLnBrk="1" fontAlgn="auto" latinLnBrk="0" hangingPunct="1">
              <a:lnSpc>
                <a:spcPct val="90000"/>
              </a:lnSpc>
              <a:spcBef>
                <a:spcPts val="500"/>
              </a:spcBef>
              <a:spcAft>
                <a:spcPts val="0"/>
              </a:spcAft>
              <a:buClrTx/>
              <a:buSzTx/>
              <a:buFontTx/>
              <a:buNone/>
              <a:tabLst/>
              <a:defRPr lang="de-DE" b="1" dirty="0"/>
            </a:lvl5pPr>
            <a:lvl6pPr>
              <a:defRPr sz="1800"/>
            </a:lvl6pPr>
            <a:lvl7pPr>
              <a:defRPr sz="1600"/>
            </a:lvl7pPr>
            <a:lvl8pPr marL="7938" indent="0" algn="ctr">
              <a:buNone/>
              <a:tabLst/>
              <a:defRPr sz="1000">
                <a:solidFill>
                  <a:schemeClr val="bg1"/>
                </a:solidFill>
                <a:latin typeface="Messina Sans" pitchFamily="2" charset="77"/>
              </a:defRPr>
            </a:lvl8pPr>
          </a:lstStyle>
          <a:p>
            <a:pPr lvl="7"/>
            <a:r>
              <a:rPr lang="de-DE"/>
              <a:t>Beschreibung — </a:t>
            </a:r>
            <a:r>
              <a:rPr lang="de-DE" err="1"/>
              <a:t>Lorem</a:t>
            </a:r>
            <a:r>
              <a:rPr lang="de-DE"/>
              <a:t> </a:t>
            </a:r>
            <a:r>
              <a:rPr lang="de-DE" err="1"/>
              <a:t>ipsum</a:t>
            </a:r>
            <a:r>
              <a:rPr lang="de-DE"/>
              <a:t> </a:t>
            </a:r>
            <a:r>
              <a:rPr lang="de-DE" err="1"/>
              <a:t>dolor</a:t>
            </a:r>
            <a:r>
              <a:rPr lang="de-DE"/>
              <a:t> </a:t>
            </a:r>
            <a:r>
              <a:rPr lang="de-DE" err="1"/>
              <a:t>sit</a:t>
            </a:r>
            <a:r>
              <a:rPr lang="de-DE"/>
              <a:t> </a:t>
            </a:r>
            <a:r>
              <a:rPr lang="de-DE" err="1"/>
              <a:t>amet</a:t>
            </a:r>
            <a:r>
              <a:rPr lang="de-DE"/>
              <a:t>, </a:t>
            </a:r>
            <a:r>
              <a:rPr lang="de-DE" err="1"/>
              <a:t>consectetuer</a:t>
            </a:r>
            <a:r>
              <a:rPr lang="de-DE"/>
              <a:t> </a:t>
            </a:r>
            <a:r>
              <a:rPr lang="de-DE" err="1"/>
              <a:t>adipiscing</a:t>
            </a:r>
            <a:r>
              <a:rPr lang="de-DE"/>
              <a:t> </a:t>
            </a:r>
            <a:r>
              <a:rPr lang="de-DE" err="1"/>
              <a:t>elit</a:t>
            </a:r>
            <a:r>
              <a:rPr lang="de-DE"/>
              <a:t>, </a:t>
            </a:r>
            <a:r>
              <a:rPr lang="de-DE" err="1"/>
              <a:t>sed</a:t>
            </a:r>
            <a:r>
              <a:rPr lang="de-DE"/>
              <a:t> </a:t>
            </a:r>
            <a:r>
              <a:rPr lang="de-DE" err="1"/>
              <a:t>diam</a:t>
            </a:r>
            <a:r>
              <a:rPr lang="de-DE"/>
              <a:t>.</a:t>
            </a:r>
          </a:p>
        </p:txBody>
      </p:sp>
    </p:spTree>
    <p:extLst>
      <p:ext uri="{BB962C8B-B14F-4D97-AF65-F5344CB8AC3E}">
        <p14:creationId xmlns:p14="http://schemas.microsoft.com/office/powerpoint/2010/main" val="23884577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ashboard-1_Dunk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9FF9C-F8D4-974A-8B7B-6334F350F2A0}"/>
              </a:ext>
            </a:extLst>
          </p:cNvPr>
          <p:cNvSpPr>
            <a:spLocks noGrp="1"/>
          </p:cNvSpPr>
          <p:nvPr>
            <p:ph type="title" hasCustomPrompt="1"/>
          </p:nvPr>
        </p:nvSpPr>
        <p:spPr>
          <a:xfrm>
            <a:off x="838200" y="781778"/>
            <a:ext cx="10515600" cy="602886"/>
          </a:xfrm>
        </p:spPr>
        <p:txBody>
          <a:bodyPr anchor="t">
            <a:normAutofit/>
          </a:bodyPr>
          <a:lstStyle>
            <a:lvl1pPr>
              <a:defRPr sz="3200"/>
            </a:lvl1pPr>
          </a:lstStyle>
          <a:p>
            <a:r>
              <a:rPr lang="de-DE"/>
              <a:t>Dashboard 1</a:t>
            </a:r>
          </a:p>
        </p:txBody>
      </p:sp>
      <p:sp>
        <p:nvSpPr>
          <p:cNvPr id="4" name="Datumsplatzhalter 3">
            <a:extLst>
              <a:ext uri="{FF2B5EF4-FFF2-40B4-BE49-F238E27FC236}">
                <a16:creationId xmlns:a16="http://schemas.microsoft.com/office/drawing/2014/main" id="{D16CDCD4-A0D3-5140-A820-C8A6EBB61848}"/>
              </a:ext>
            </a:extLst>
          </p:cNvPr>
          <p:cNvSpPr>
            <a:spLocks noGrp="1"/>
          </p:cNvSpPr>
          <p:nvPr>
            <p:ph type="dt" sz="half" idx="10"/>
          </p:nvPr>
        </p:nvSpPr>
        <p:spPr/>
        <p:txBody>
          <a:bodyPr/>
          <a:lstStyle/>
          <a:p>
            <a:fld id="{45B8D4F0-AF02-4145-AC85-4C74A776E0A7}" type="datetime1">
              <a:rPr lang="de-DE" smtClean="0"/>
              <a:t>02.12.2021</a:t>
            </a:fld>
            <a:endParaRPr lang="de-DE"/>
          </a:p>
        </p:txBody>
      </p:sp>
      <p:sp>
        <p:nvSpPr>
          <p:cNvPr id="5" name="Fußzeilenplatzhalter 4">
            <a:extLst>
              <a:ext uri="{FF2B5EF4-FFF2-40B4-BE49-F238E27FC236}">
                <a16:creationId xmlns:a16="http://schemas.microsoft.com/office/drawing/2014/main" id="{5C976CCB-5EAC-E149-B4FF-8E8BEEB3F71C}"/>
              </a:ext>
            </a:extLst>
          </p:cNvPr>
          <p:cNvSpPr>
            <a:spLocks noGrp="1"/>
          </p:cNvSpPr>
          <p:nvPr>
            <p:ph type="ftr" sz="quarter" idx="11"/>
          </p:nvPr>
        </p:nvSpPr>
        <p:spPr>
          <a:xfrm>
            <a:off x="2683042" y="6270512"/>
            <a:ext cx="4114800" cy="365125"/>
          </a:xfrm>
          <a:prstGeom prst="rect">
            <a:avLst/>
          </a:prstGeom>
        </p:spPr>
        <p:txBody>
          <a:bodyPr/>
          <a:lstStyle/>
          <a:p>
            <a:r>
              <a:rPr lang="de-DE"/>
              <a:t>Titel der Präsentation</a:t>
            </a:r>
          </a:p>
        </p:txBody>
      </p:sp>
      <p:sp>
        <p:nvSpPr>
          <p:cNvPr id="6" name="Foliennummernplatzhalter 5">
            <a:extLst>
              <a:ext uri="{FF2B5EF4-FFF2-40B4-BE49-F238E27FC236}">
                <a16:creationId xmlns:a16="http://schemas.microsoft.com/office/drawing/2014/main" id="{40BA0BF4-B994-8A42-85AC-C18ED39C62CE}"/>
              </a:ext>
            </a:extLst>
          </p:cNvPr>
          <p:cNvSpPr>
            <a:spLocks noGrp="1"/>
          </p:cNvSpPr>
          <p:nvPr>
            <p:ph type="sldNum" sz="quarter" idx="12"/>
          </p:nvPr>
        </p:nvSpPr>
        <p:spPr/>
        <p:txBody>
          <a:bodyPr/>
          <a:lstStyle/>
          <a:p>
            <a:fld id="{2CCB51C0-1304-8943-B133-8D3484B715E5}" type="slidenum">
              <a:rPr lang="de-DE" smtClean="0"/>
              <a:t>‹Nr.›</a:t>
            </a:fld>
            <a:endParaRPr lang="de-DE"/>
          </a:p>
        </p:txBody>
      </p:sp>
      <p:sp>
        <p:nvSpPr>
          <p:cNvPr id="9" name="Inhaltsplatzhalter 8">
            <a:extLst>
              <a:ext uri="{FF2B5EF4-FFF2-40B4-BE49-F238E27FC236}">
                <a16:creationId xmlns:a16="http://schemas.microsoft.com/office/drawing/2014/main" id="{D11509E1-8BCF-304D-9F7D-E59F1020E4F1}"/>
              </a:ext>
            </a:extLst>
          </p:cNvPr>
          <p:cNvSpPr>
            <a:spLocks noGrp="1"/>
          </p:cNvSpPr>
          <p:nvPr>
            <p:ph sz="quarter" idx="13"/>
          </p:nvPr>
        </p:nvSpPr>
        <p:spPr>
          <a:xfrm>
            <a:off x="838200" y="1825625"/>
            <a:ext cx="8126338" cy="1782307"/>
          </a:xfrm>
        </p:spPr>
        <p:txBody>
          <a:bodyPr/>
          <a:lstStyle/>
          <a:p>
            <a:pPr lvl="4"/>
            <a:endParaRPr lang="de-DE"/>
          </a:p>
        </p:txBody>
      </p:sp>
      <p:sp>
        <p:nvSpPr>
          <p:cNvPr id="24" name="Inhaltsplatzhalter 8">
            <a:extLst>
              <a:ext uri="{FF2B5EF4-FFF2-40B4-BE49-F238E27FC236}">
                <a16:creationId xmlns:a16="http://schemas.microsoft.com/office/drawing/2014/main" id="{7640CEFF-6D5F-AC42-8A55-F0E672300C29}"/>
              </a:ext>
            </a:extLst>
          </p:cNvPr>
          <p:cNvSpPr>
            <a:spLocks noGrp="1"/>
          </p:cNvSpPr>
          <p:nvPr>
            <p:ph sz="quarter" idx="14"/>
          </p:nvPr>
        </p:nvSpPr>
        <p:spPr>
          <a:xfrm>
            <a:off x="838200" y="3807281"/>
            <a:ext cx="3977711" cy="1782307"/>
          </a:xfrm>
        </p:spPr>
        <p:txBody>
          <a:bodyPr/>
          <a:lstStyle/>
          <a:p>
            <a:pPr lvl="4"/>
            <a:endParaRPr lang="de-DE"/>
          </a:p>
        </p:txBody>
      </p:sp>
      <p:sp>
        <p:nvSpPr>
          <p:cNvPr id="25" name="Inhaltsplatzhalter 8">
            <a:extLst>
              <a:ext uri="{FF2B5EF4-FFF2-40B4-BE49-F238E27FC236}">
                <a16:creationId xmlns:a16="http://schemas.microsoft.com/office/drawing/2014/main" id="{049814AF-3675-2A42-B03F-0D0F1EA14B85}"/>
              </a:ext>
            </a:extLst>
          </p:cNvPr>
          <p:cNvSpPr>
            <a:spLocks noGrp="1"/>
          </p:cNvSpPr>
          <p:nvPr>
            <p:ph sz="quarter" idx="15"/>
          </p:nvPr>
        </p:nvSpPr>
        <p:spPr>
          <a:xfrm>
            <a:off x="4986827" y="3807281"/>
            <a:ext cx="3977711" cy="1782307"/>
          </a:xfrm>
        </p:spPr>
        <p:txBody>
          <a:bodyPr/>
          <a:lstStyle/>
          <a:p>
            <a:pPr lvl="4"/>
            <a:endParaRPr lang="de-DE"/>
          </a:p>
        </p:txBody>
      </p:sp>
      <p:sp>
        <p:nvSpPr>
          <p:cNvPr id="26" name="Textplatzhalter 8">
            <a:extLst>
              <a:ext uri="{FF2B5EF4-FFF2-40B4-BE49-F238E27FC236}">
                <a16:creationId xmlns:a16="http://schemas.microsoft.com/office/drawing/2014/main" id="{C9622F4E-3C35-2949-B5F7-642C6BD8EFF3}"/>
              </a:ext>
            </a:extLst>
          </p:cNvPr>
          <p:cNvSpPr>
            <a:spLocks noGrp="1"/>
          </p:cNvSpPr>
          <p:nvPr>
            <p:ph type="body" sz="quarter" idx="21" hasCustomPrompt="1"/>
          </p:nvPr>
        </p:nvSpPr>
        <p:spPr>
          <a:xfrm>
            <a:off x="9739725" y="1825625"/>
            <a:ext cx="1786748" cy="300535"/>
          </a:xfrm>
        </p:spPr>
        <p:txBody>
          <a:bodyPr>
            <a:normAutofit/>
          </a:bodyPr>
          <a:lstStyle>
            <a:lvl1pPr algn="ctr">
              <a:defRPr/>
            </a:lvl1pPr>
            <a:lvl4pPr algn="l">
              <a:defRPr lang="de-DE" dirty="0"/>
            </a:lvl4pPr>
            <a:lvl5pPr marL="7938" marR="0" indent="0" algn="l" defTabSz="914400" rtl="0" eaLnBrk="1" fontAlgn="auto" latinLnBrk="0" hangingPunct="1">
              <a:lnSpc>
                <a:spcPct val="90000"/>
              </a:lnSpc>
              <a:spcBef>
                <a:spcPts val="500"/>
              </a:spcBef>
              <a:spcAft>
                <a:spcPts val="0"/>
              </a:spcAft>
              <a:buClrTx/>
              <a:buSzTx/>
              <a:buFontTx/>
              <a:buNone/>
              <a:tabLst/>
              <a:defRPr lang="de-DE" b="1" dirty="0"/>
            </a:lvl5pPr>
            <a:lvl6pPr marL="7938" indent="-7938" algn="l">
              <a:tabLst/>
              <a:defRPr lang="de-DE" b="1" dirty="0" smtClean="0"/>
            </a:lvl6pPr>
            <a:lvl7pPr>
              <a:defRPr lang="de-DE" dirty="0" smtClean="0"/>
            </a:lvl7pPr>
          </a:lstStyle>
          <a:p>
            <a:pPr lvl="4"/>
            <a:r>
              <a:rPr lang="de-DE"/>
              <a:t>00</a:t>
            </a:r>
          </a:p>
        </p:txBody>
      </p:sp>
      <p:sp>
        <p:nvSpPr>
          <p:cNvPr id="27" name="Textplatzhalter 8">
            <a:extLst>
              <a:ext uri="{FF2B5EF4-FFF2-40B4-BE49-F238E27FC236}">
                <a16:creationId xmlns:a16="http://schemas.microsoft.com/office/drawing/2014/main" id="{AEA11128-CC58-7145-82CD-02F0281AA61B}"/>
              </a:ext>
            </a:extLst>
          </p:cNvPr>
          <p:cNvSpPr>
            <a:spLocks noGrp="1"/>
          </p:cNvSpPr>
          <p:nvPr>
            <p:ph type="body" sz="quarter" idx="23" hasCustomPrompt="1"/>
          </p:nvPr>
        </p:nvSpPr>
        <p:spPr>
          <a:xfrm>
            <a:off x="9253567" y="2240938"/>
            <a:ext cx="2273808" cy="326183"/>
          </a:xfrm>
        </p:spPr>
        <p:txBody>
          <a:bodyPr/>
          <a:lstStyle>
            <a:lvl1pPr algn="ctr">
              <a:defRPr/>
            </a:lvl1pPr>
            <a:lvl4pPr algn="l">
              <a:defRPr lang="de-DE" dirty="0"/>
            </a:lvl4pPr>
            <a:lvl5pPr marL="7938" marR="0" indent="0" algn="l" defTabSz="914400" rtl="0" eaLnBrk="1" fontAlgn="auto" latinLnBrk="0" hangingPunct="1">
              <a:lnSpc>
                <a:spcPct val="90000"/>
              </a:lnSpc>
              <a:spcBef>
                <a:spcPts val="500"/>
              </a:spcBef>
              <a:spcAft>
                <a:spcPts val="0"/>
              </a:spcAft>
              <a:buClrTx/>
              <a:buSzTx/>
              <a:buFontTx/>
              <a:buNone/>
              <a:tabLst/>
              <a:defRPr lang="de-DE" b="1" dirty="0"/>
            </a:lvl5pPr>
            <a:lvl6pPr>
              <a:defRPr sz="1800"/>
            </a:lvl6pPr>
            <a:lvl7pPr marL="4763" indent="0">
              <a:buNone/>
              <a:tabLst/>
              <a:defRPr sz="1600">
                <a:solidFill>
                  <a:schemeClr val="bg1"/>
                </a:solidFill>
                <a:latin typeface="Messina Sans" pitchFamily="2" charset="77"/>
              </a:defRPr>
            </a:lvl7pPr>
            <a:lvl8pPr marL="7938" indent="0" algn="l">
              <a:tabLst/>
              <a:defRPr lang="de-DE" dirty="0"/>
            </a:lvl8pPr>
          </a:lstStyle>
          <a:p>
            <a:pPr lvl="6"/>
            <a:r>
              <a:rPr lang="de-DE"/>
              <a:t>KPI Titel</a:t>
            </a:r>
          </a:p>
        </p:txBody>
      </p:sp>
      <p:sp>
        <p:nvSpPr>
          <p:cNvPr id="10" name="Bildplatzhalter 9">
            <a:extLst>
              <a:ext uri="{FF2B5EF4-FFF2-40B4-BE49-F238E27FC236}">
                <a16:creationId xmlns:a16="http://schemas.microsoft.com/office/drawing/2014/main" id="{F2BC5409-CB5C-804B-9A6E-23F5A13F98E1}"/>
              </a:ext>
            </a:extLst>
          </p:cNvPr>
          <p:cNvSpPr>
            <a:spLocks noGrp="1"/>
          </p:cNvSpPr>
          <p:nvPr>
            <p:ph type="pic" sz="quarter" idx="24" hasCustomPrompt="1"/>
          </p:nvPr>
        </p:nvSpPr>
        <p:spPr>
          <a:xfrm>
            <a:off x="9253567" y="1772614"/>
            <a:ext cx="388937" cy="388938"/>
          </a:xfrm>
          <a:blipFill>
            <a:blip r:embed="rId2"/>
            <a:stretch>
              <a:fillRect/>
            </a:stretch>
          </a:blipFill>
        </p:spPr>
        <p:txBody>
          <a:bodyPr/>
          <a:lstStyle/>
          <a:p>
            <a:r>
              <a:rPr lang="de-DE"/>
              <a:t> </a:t>
            </a:r>
          </a:p>
        </p:txBody>
      </p:sp>
      <p:sp>
        <p:nvSpPr>
          <p:cNvPr id="29" name="Textplatzhalter 8">
            <a:extLst>
              <a:ext uri="{FF2B5EF4-FFF2-40B4-BE49-F238E27FC236}">
                <a16:creationId xmlns:a16="http://schemas.microsoft.com/office/drawing/2014/main" id="{872D0C35-61F0-F345-91AE-38980B560F6D}"/>
              </a:ext>
            </a:extLst>
          </p:cNvPr>
          <p:cNvSpPr>
            <a:spLocks noGrp="1"/>
          </p:cNvSpPr>
          <p:nvPr>
            <p:ph type="body" sz="quarter" idx="25" hasCustomPrompt="1"/>
          </p:nvPr>
        </p:nvSpPr>
        <p:spPr>
          <a:xfrm>
            <a:off x="9739725" y="2865126"/>
            <a:ext cx="1786748" cy="300535"/>
          </a:xfrm>
        </p:spPr>
        <p:txBody>
          <a:bodyPr>
            <a:normAutofit/>
          </a:bodyPr>
          <a:lstStyle>
            <a:lvl1pPr algn="ctr">
              <a:defRPr/>
            </a:lvl1pPr>
            <a:lvl4pPr algn="l">
              <a:defRPr lang="de-DE" dirty="0"/>
            </a:lvl4pPr>
            <a:lvl5pPr marL="7938" marR="0" indent="0" algn="l" defTabSz="914400" rtl="0" eaLnBrk="1" fontAlgn="auto" latinLnBrk="0" hangingPunct="1">
              <a:lnSpc>
                <a:spcPct val="90000"/>
              </a:lnSpc>
              <a:spcBef>
                <a:spcPts val="500"/>
              </a:spcBef>
              <a:spcAft>
                <a:spcPts val="0"/>
              </a:spcAft>
              <a:buClrTx/>
              <a:buSzTx/>
              <a:buFontTx/>
              <a:buNone/>
              <a:tabLst/>
              <a:defRPr lang="de-DE" b="1" dirty="0"/>
            </a:lvl5pPr>
            <a:lvl6pPr marL="7938" indent="-7938" algn="l">
              <a:tabLst/>
              <a:defRPr lang="de-DE" b="1" dirty="0" smtClean="0"/>
            </a:lvl6pPr>
            <a:lvl7pPr>
              <a:defRPr lang="de-DE" dirty="0" smtClean="0"/>
            </a:lvl7pPr>
          </a:lstStyle>
          <a:p>
            <a:pPr lvl="4"/>
            <a:r>
              <a:rPr lang="de-DE"/>
              <a:t>00</a:t>
            </a:r>
          </a:p>
        </p:txBody>
      </p:sp>
      <p:sp>
        <p:nvSpPr>
          <p:cNvPr id="31" name="Bildplatzhalter 9">
            <a:extLst>
              <a:ext uri="{FF2B5EF4-FFF2-40B4-BE49-F238E27FC236}">
                <a16:creationId xmlns:a16="http://schemas.microsoft.com/office/drawing/2014/main" id="{C24BB47F-57E5-FD44-903B-04C7BAFB48A7}"/>
              </a:ext>
            </a:extLst>
          </p:cNvPr>
          <p:cNvSpPr>
            <a:spLocks noGrp="1"/>
          </p:cNvSpPr>
          <p:nvPr>
            <p:ph type="pic" sz="quarter" idx="27" hasCustomPrompt="1"/>
          </p:nvPr>
        </p:nvSpPr>
        <p:spPr>
          <a:xfrm>
            <a:off x="9253567" y="2812115"/>
            <a:ext cx="388937" cy="388938"/>
          </a:xfrm>
          <a:blipFill>
            <a:blip r:embed="rId2"/>
            <a:stretch>
              <a:fillRect/>
            </a:stretch>
          </a:blipFill>
        </p:spPr>
        <p:txBody>
          <a:bodyPr/>
          <a:lstStyle/>
          <a:p>
            <a:r>
              <a:rPr lang="de-DE"/>
              <a:t> </a:t>
            </a:r>
          </a:p>
        </p:txBody>
      </p:sp>
      <p:sp>
        <p:nvSpPr>
          <p:cNvPr id="32" name="Textplatzhalter 8">
            <a:extLst>
              <a:ext uri="{FF2B5EF4-FFF2-40B4-BE49-F238E27FC236}">
                <a16:creationId xmlns:a16="http://schemas.microsoft.com/office/drawing/2014/main" id="{79693445-AF98-4847-8500-14E50B11E0B6}"/>
              </a:ext>
            </a:extLst>
          </p:cNvPr>
          <p:cNvSpPr>
            <a:spLocks noGrp="1"/>
          </p:cNvSpPr>
          <p:nvPr>
            <p:ph type="body" sz="quarter" idx="28" hasCustomPrompt="1"/>
          </p:nvPr>
        </p:nvSpPr>
        <p:spPr>
          <a:xfrm>
            <a:off x="9739725" y="3906829"/>
            <a:ext cx="1786748" cy="300535"/>
          </a:xfrm>
        </p:spPr>
        <p:txBody>
          <a:bodyPr>
            <a:normAutofit/>
          </a:bodyPr>
          <a:lstStyle>
            <a:lvl1pPr algn="ctr">
              <a:defRPr/>
            </a:lvl1pPr>
            <a:lvl4pPr algn="l">
              <a:defRPr lang="de-DE" dirty="0"/>
            </a:lvl4pPr>
            <a:lvl5pPr marL="7938" marR="0" indent="0" algn="l" defTabSz="914400" rtl="0" eaLnBrk="1" fontAlgn="auto" latinLnBrk="0" hangingPunct="1">
              <a:lnSpc>
                <a:spcPct val="90000"/>
              </a:lnSpc>
              <a:spcBef>
                <a:spcPts val="500"/>
              </a:spcBef>
              <a:spcAft>
                <a:spcPts val="0"/>
              </a:spcAft>
              <a:buClrTx/>
              <a:buSzTx/>
              <a:buFontTx/>
              <a:buNone/>
              <a:tabLst/>
              <a:defRPr lang="de-DE" b="1" dirty="0"/>
            </a:lvl5pPr>
            <a:lvl6pPr marL="7938" indent="-7938" algn="l">
              <a:tabLst/>
              <a:defRPr lang="de-DE" b="1" dirty="0" smtClean="0"/>
            </a:lvl6pPr>
            <a:lvl7pPr>
              <a:defRPr lang="de-DE" dirty="0" smtClean="0"/>
            </a:lvl7pPr>
          </a:lstStyle>
          <a:p>
            <a:pPr lvl="4"/>
            <a:r>
              <a:rPr lang="de-DE"/>
              <a:t>00</a:t>
            </a:r>
          </a:p>
        </p:txBody>
      </p:sp>
      <p:sp>
        <p:nvSpPr>
          <p:cNvPr id="34" name="Bildplatzhalter 9">
            <a:extLst>
              <a:ext uri="{FF2B5EF4-FFF2-40B4-BE49-F238E27FC236}">
                <a16:creationId xmlns:a16="http://schemas.microsoft.com/office/drawing/2014/main" id="{441EAC58-1492-F54E-9813-E2BFCAD5A1E0}"/>
              </a:ext>
            </a:extLst>
          </p:cNvPr>
          <p:cNvSpPr>
            <a:spLocks noGrp="1"/>
          </p:cNvSpPr>
          <p:nvPr>
            <p:ph type="pic" sz="quarter" idx="30" hasCustomPrompt="1"/>
          </p:nvPr>
        </p:nvSpPr>
        <p:spPr>
          <a:xfrm>
            <a:off x="9253567" y="3853818"/>
            <a:ext cx="388937" cy="388938"/>
          </a:xfrm>
          <a:blipFill>
            <a:blip r:embed="rId2"/>
            <a:stretch>
              <a:fillRect/>
            </a:stretch>
          </a:blipFill>
        </p:spPr>
        <p:txBody>
          <a:bodyPr/>
          <a:lstStyle/>
          <a:p>
            <a:r>
              <a:rPr lang="de-DE"/>
              <a:t> </a:t>
            </a:r>
          </a:p>
        </p:txBody>
      </p:sp>
      <p:sp>
        <p:nvSpPr>
          <p:cNvPr id="35" name="Textplatzhalter 8">
            <a:extLst>
              <a:ext uri="{FF2B5EF4-FFF2-40B4-BE49-F238E27FC236}">
                <a16:creationId xmlns:a16="http://schemas.microsoft.com/office/drawing/2014/main" id="{5C8ACE72-5F77-E841-940C-31B4D2A661D0}"/>
              </a:ext>
            </a:extLst>
          </p:cNvPr>
          <p:cNvSpPr>
            <a:spLocks noGrp="1"/>
          </p:cNvSpPr>
          <p:nvPr>
            <p:ph type="body" sz="quarter" idx="31" hasCustomPrompt="1"/>
          </p:nvPr>
        </p:nvSpPr>
        <p:spPr>
          <a:xfrm>
            <a:off x="9739725" y="4946330"/>
            <a:ext cx="1786748" cy="300535"/>
          </a:xfrm>
        </p:spPr>
        <p:txBody>
          <a:bodyPr>
            <a:normAutofit/>
          </a:bodyPr>
          <a:lstStyle>
            <a:lvl1pPr algn="ctr">
              <a:defRPr/>
            </a:lvl1pPr>
            <a:lvl4pPr algn="l">
              <a:defRPr lang="de-DE" dirty="0"/>
            </a:lvl4pPr>
            <a:lvl5pPr marL="7938" marR="0" indent="0" algn="l" defTabSz="914400" rtl="0" eaLnBrk="1" fontAlgn="auto" latinLnBrk="0" hangingPunct="1">
              <a:lnSpc>
                <a:spcPct val="90000"/>
              </a:lnSpc>
              <a:spcBef>
                <a:spcPts val="500"/>
              </a:spcBef>
              <a:spcAft>
                <a:spcPts val="0"/>
              </a:spcAft>
              <a:buClrTx/>
              <a:buSzTx/>
              <a:buFontTx/>
              <a:buNone/>
              <a:tabLst/>
              <a:defRPr lang="de-DE" b="1" dirty="0"/>
            </a:lvl5pPr>
            <a:lvl6pPr marL="7938" indent="-7938" algn="l">
              <a:tabLst/>
              <a:defRPr lang="de-DE" b="1" dirty="0" smtClean="0"/>
            </a:lvl6pPr>
            <a:lvl7pPr>
              <a:defRPr lang="de-DE" dirty="0" smtClean="0"/>
            </a:lvl7pPr>
          </a:lstStyle>
          <a:p>
            <a:pPr lvl="4"/>
            <a:r>
              <a:rPr lang="de-DE"/>
              <a:t>00</a:t>
            </a:r>
          </a:p>
        </p:txBody>
      </p:sp>
      <p:sp>
        <p:nvSpPr>
          <p:cNvPr id="38" name="Bildplatzhalter 9">
            <a:extLst>
              <a:ext uri="{FF2B5EF4-FFF2-40B4-BE49-F238E27FC236}">
                <a16:creationId xmlns:a16="http://schemas.microsoft.com/office/drawing/2014/main" id="{D399AA1E-352A-694C-BC45-F5A5DA8C43E4}"/>
              </a:ext>
            </a:extLst>
          </p:cNvPr>
          <p:cNvSpPr>
            <a:spLocks noGrp="1"/>
          </p:cNvSpPr>
          <p:nvPr>
            <p:ph type="pic" sz="quarter" idx="33" hasCustomPrompt="1"/>
          </p:nvPr>
        </p:nvSpPr>
        <p:spPr>
          <a:xfrm>
            <a:off x="9253567" y="4893319"/>
            <a:ext cx="388937" cy="388938"/>
          </a:xfrm>
          <a:blipFill>
            <a:blip r:embed="rId2"/>
            <a:stretch>
              <a:fillRect/>
            </a:stretch>
          </a:blipFill>
        </p:spPr>
        <p:txBody>
          <a:bodyPr/>
          <a:lstStyle/>
          <a:p>
            <a:r>
              <a:rPr lang="de-DE"/>
              <a:t> </a:t>
            </a:r>
          </a:p>
        </p:txBody>
      </p:sp>
      <p:sp>
        <p:nvSpPr>
          <p:cNvPr id="22" name="Textplatzhalter 8">
            <a:extLst>
              <a:ext uri="{FF2B5EF4-FFF2-40B4-BE49-F238E27FC236}">
                <a16:creationId xmlns:a16="http://schemas.microsoft.com/office/drawing/2014/main" id="{60FBDA0E-98F9-6943-9017-3F8836EABD2C}"/>
              </a:ext>
            </a:extLst>
          </p:cNvPr>
          <p:cNvSpPr>
            <a:spLocks noGrp="1"/>
          </p:cNvSpPr>
          <p:nvPr>
            <p:ph type="body" sz="quarter" idx="34" hasCustomPrompt="1"/>
          </p:nvPr>
        </p:nvSpPr>
        <p:spPr>
          <a:xfrm>
            <a:off x="9253567" y="3259665"/>
            <a:ext cx="2273808" cy="326183"/>
          </a:xfrm>
        </p:spPr>
        <p:txBody>
          <a:bodyPr/>
          <a:lstStyle>
            <a:lvl1pPr algn="ctr">
              <a:defRPr/>
            </a:lvl1pPr>
            <a:lvl4pPr algn="l">
              <a:defRPr lang="de-DE" dirty="0"/>
            </a:lvl4pPr>
            <a:lvl5pPr marL="7938" marR="0" indent="0" algn="l" defTabSz="914400" rtl="0" eaLnBrk="1" fontAlgn="auto" latinLnBrk="0" hangingPunct="1">
              <a:lnSpc>
                <a:spcPct val="90000"/>
              </a:lnSpc>
              <a:spcBef>
                <a:spcPts val="500"/>
              </a:spcBef>
              <a:spcAft>
                <a:spcPts val="0"/>
              </a:spcAft>
              <a:buClrTx/>
              <a:buSzTx/>
              <a:buFontTx/>
              <a:buNone/>
              <a:tabLst/>
              <a:defRPr lang="de-DE" b="1" dirty="0"/>
            </a:lvl5pPr>
            <a:lvl6pPr>
              <a:defRPr sz="1800"/>
            </a:lvl6pPr>
            <a:lvl7pPr marL="4763" indent="0">
              <a:buNone/>
              <a:tabLst/>
              <a:defRPr sz="1600">
                <a:solidFill>
                  <a:schemeClr val="bg1"/>
                </a:solidFill>
                <a:latin typeface="Messina Sans" pitchFamily="2" charset="77"/>
              </a:defRPr>
            </a:lvl7pPr>
            <a:lvl8pPr marL="7938" indent="0" algn="l">
              <a:tabLst/>
              <a:defRPr lang="de-DE" dirty="0"/>
            </a:lvl8pPr>
          </a:lstStyle>
          <a:p>
            <a:pPr lvl="6"/>
            <a:r>
              <a:rPr lang="de-DE"/>
              <a:t>KPI Titel</a:t>
            </a:r>
          </a:p>
        </p:txBody>
      </p:sp>
      <p:sp>
        <p:nvSpPr>
          <p:cNvPr id="23" name="Textplatzhalter 8">
            <a:extLst>
              <a:ext uri="{FF2B5EF4-FFF2-40B4-BE49-F238E27FC236}">
                <a16:creationId xmlns:a16="http://schemas.microsoft.com/office/drawing/2014/main" id="{C7C45A45-4F36-CB4C-955F-34754EFDBB6F}"/>
              </a:ext>
            </a:extLst>
          </p:cNvPr>
          <p:cNvSpPr>
            <a:spLocks noGrp="1"/>
          </p:cNvSpPr>
          <p:nvPr>
            <p:ph type="body" sz="quarter" idx="35" hasCustomPrompt="1"/>
          </p:nvPr>
        </p:nvSpPr>
        <p:spPr>
          <a:xfrm>
            <a:off x="9253567" y="4309077"/>
            <a:ext cx="2273808" cy="326183"/>
          </a:xfrm>
        </p:spPr>
        <p:txBody>
          <a:bodyPr/>
          <a:lstStyle>
            <a:lvl1pPr algn="ctr">
              <a:defRPr/>
            </a:lvl1pPr>
            <a:lvl4pPr algn="l">
              <a:defRPr lang="de-DE" dirty="0"/>
            </a:lvl4pPr>
            <a:lvl5pPr marL="7938" marR="0" indent="0" algn="l" defTabSz="914400" rtl="0" eaLnBrk="1" fontAlgn="auto" latinLnBrk="0" hangingPunct="1">
              <a:lnSpc>
                <a:spcPct val="90000"/>
              </a:lnSpc>
              <a:spcBef>
                <a:spcPts val="500"/>
              </a:spcBef>
              <a:spcAft>
                <a:spcPts val="0"/>
              </a:spcAft>
              <a:buClrTx/>
              <a:buSzTx/>
              <a:buFontTx/>
              <a:buNone/>
              <a:tabLst/>
              <a:defRPr lang="de-DE" b="1" dirty="0"/>
            </a:lvl5pPr>
            <a:lvl6pPr>
              <a:defRPr sz="1800"/>
            </a:lvl6pPr>
            <a:lvl7pPr marL="4763" indent="0">
              <a:buNone/>
              <a:tabLst/>
              <a:defRPr sz="1600">
                <a:solidFill>
                  <a:schemeClr val="bg1"/>
                </a:solidFill>
                <a:latin typeface="Messina Sans" pitchFamily="2" charset="77"/>
              </a:defRPr>
            </a:lvl7pPr>
            <a:lvl8pPr marL="7938" indent="0" algn="l">
              <a:tabLst/>
              <a:defRPr lang="de-DE" dirty="0"/>
            </a:lvl8pPr>
          </a:lstStyle>
          <a:p>
            <a:pPr lvl="6"/>
            <a:r>
              <a:rPr lang="de-DE"/>
              <a:t>KPI Titel</a:t>
            </a:r>
          </a:p>
        </p:txBody>
      </p:sp>
      <p:sp>
        <p:nvSpPr>
          <p:cNvPr id="37" name="Textplatzhalter 8">
            <a:extLst>
              <a:ext uri="{FF2B5EF4-FFF2-40B4-BE49-F238E27FC236}">
                <a16:creationId xmlns:a16="http://schemas.microsoft.com/office/drawing/2014/main" id="{5416BC6A-D141-E641-B4C1-9D20894482B3}"/>
              </a:ext>
            </a:extLst>
          </p:cNvPr>
          <p:cNvSpPr>
            <a:spLocks noGrp="1"/>
          </p:cNvSpPr>
          <p:nvPr>
            <p:ph type="body" sz="quarter" idx="36" hasCustomPrompt="1"/>
          </p:nvPr>
        </p:nvSpPr>
        <p:spPr>
          <a:xfrm>
            <a:off x="9253567" y="5346215"/>
            <a:ext cx="2273808" cy="326183"/>
          </a:xfrm>
        </p:spPr>
        <p:txBody>
          <a:bodyPr/>
          <a:lstStyle>
            <a:lvl1pPr algn="ctr">
              <a:defRPr/>
            </a:lvl1pPr>
            <a:lvl4pPr algn="l">
              <a:defRPr lang="de-DE" dirty="0"/>
            </a:lvl4pPr>
            <a:lvl5pPr marL="7938" marR="0" indent="0" algn="l" defTabSz="914400" rtl="0" eaLnBrk="1" fontAlgn="auto" latinLnBrk="0" hangingPunct="1">
              <a:lnSpc>
                <a:spcPct val="90000"/>
              </a:lnSpc>
              <a:spcBef>
                <a:spcPts val="500"/>
              </a:spcBef>
              <a:spcAft>
                <a:spcPts val="0"/>
              </a:spcAft>
              <a:buClrTx/>
              <a:buSzTx/>
              <a:buFontTx/>
              <a:buNone/>
              <a:tabLst/>
              <a:defRPr lang="de-DE" b="1" dirty="0"/>
            </a:lvl5pPr>
            <a:lvl6pPr>
              <a:defRPr sz="1800"/>
            </a:lvl6pPr>
            <a:lvl7pPr marL="4763" indent="0">
              <a:buNone/>
              <a:tabLst/>
              <a:defRPr sz="1600">
                <a:solidFill>
                  <a:schemeClr val="bg1"/>
                </a:solidFill>
                <a:latin typeface="Messina Sans" pitchFamily="2" charset="77"/>
              </a:defRPr>
            </a:lvl7pPr>
            <a:lvl8pPr marL="7938" indent="0" algn="l">
              <a:tabLst/>
              <a:defRPr lang="de-DE" dirty="0"/>
            </a:lvl8pPr>
          </a:lstStyle>
          <a:p>
            <a:pPr lvl="6"/>
            <a:r>
              <a:rPr lang="de-DE"/>
              <a:t>KPI Titel</a:t>
            </a:r>
          </a:p>
        </p:txBody>
      </p:sp>
    </p:spTree>
    <p:extLst>
      <p:ext uri="{BB962C8B-B14F-4D97-AF65-F5344CB8AC3E}">
        <p14:creationId xmlns:p14="http://schemas.microsoft.com/office/powerpoint/2010/main" val="32410891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ashboard-2_Dunk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9FF9C-F8D4-974A-8B7B-6334F350F2A0}"/>
              </a:ext>
            </a:extLst>
          </p:cNvPr>
          <p:cNvSpPr>
            <a:spLocks noGrp="1"/>
          </p:cNvSpPr>
          <p:nvPr>
            <p:ph type="title" hasCustomPrompt="1"/>
          </p:nvPr>
        </p:nvSpPr>
        <p:spPr>
          <a:xfrm>
            <a:off x="838200" y="781778"/>
            <a:ext cx="10515600" cy="602886"/>
          </a:xfrm>
        </p:spPr>
        <p:txBody>
          <a:bodyPr anchor="t">
            <a:normAutofit/>
          </a:bodyPr>
          <a:lstStyle>
            <a:lvl1pPr>
              <a:defRPr sz="3200"/>
            </a:lvl1pPr>
          </a:lstStyle>
          <a:p>
            <a:r>
              <a:rPr lang="de-DE"/>
              <a:t>Dashboard 2</a:t>
            </a:r>
          </a:p>
        </p:txBody>
      </p:sp>
      <p:sp>
        <p:nvSpPr>
          <p:cNvPr id="4" name="Datumsplatzhalter 3">
            <a:extLst>
              <a:ext uri="{FF2B5EF4-FFF2-40B4-BE49-F238E27FC236}">
                <a16:creationId xmlns:a16="http://schemas.microsoft.com/office/drawing/2014/main" id="{D16CDCD4-A0D3-5140-A820-C8A6EBB61848}"/>
              </a:ext>
            </a:extLst>
          </p:cNvPr>
          <p:cNvSpPr>
            <a:spLocks noGrp="1"/>
          </p:cNvSpPr>
          <p:nvPr>
            <p:ph type="dt" sz="half" idx="10"/>
          </p:nvPr>
        </p:nvSpPr>
        <p:spPr/>
        <p:txBody>
          <a:bodyPr/>
          <a:lstStyle/>
          <a:p>
            <a:fld id="{45B8D4F0-AF02-4145-AC85-4C74A776E0A7}" type="datetime1">
              <a:rPr lang="de-DE" smtClean="0"/>
              <a:t>02.12.2021</a:t>
            </a:fld>
            <a:endParaRPr lang="de-DE"/>
          </a:p>
        </p:txBody>
      </p:sp>
      <p:sp>
        <p:nvSpPr>
          <p:cNvPr id="5" name="Fußzeilenplatzhalter 4">
            <a:extLst>
              <a:ext uri="{FF2B5EF4-FFF2-40B4-BE49-F238E27FC236}">
                <a16:creationId xmlns:a16="http://schemas.microsoft.com/office/drawing/2014/main" id="{5C976CCB-5EAC-E149-B4FF-8E8BEEB3F71C}"/>
              </a:ext>
            </a:extLst>
          </p:cNvPr>
          <p:cNvSpPr>
            <a:spLocks noGrp="1"/>
          </p:cNvSpPr>
          <p:nvPr>
            <p:ph type="ftr" sz="quarter" idx="11"/>
          </p:nvPr>
        </p:nvSpPr>
        <p:spPr>
          <a:xfrm>
            <a:off x="2683042" y="6270512"/>
            <a:ext cx="4114800" cy="365125"/>
          </a:xfrm>
          <a:prstGeom prst="rect">
            <a:avLst/>
          </a:prstGeom>
        </p:spPr>
        <p:txBody>
          <a:bodyPr/>
          <a:lstStyle/>
          <a:p>
            <a:r>
              <a:rPr lang="de-DE"/>
              <a:t>Titel der Präsentation</a:t>
            </a:r>
          </a:p>
        </p:txBody>
      </p:sp>
      <p:sp>
        <p:nvSpPr>
          <p:cNvPr id="6" name="Foliennummernplatzhalter 5">
            <a:extLst>
              <a:ext uri="{FF2B5EF4-FFF2-40B4-BE49-F238E27FC236}">
                <a16:creationId xmlns:a16="http://schemas.microsoft.com/office/drawing/2014/main" id="{40BA0BF4-B994-8A42-85AC-C18ED39C62CE}"/>
              </a:ext>
            </a:extLst>
          </p:cNvPr>
          <p:cNvSpPr>
            <a:spLocks noGrp="1"/>
          </p:cNvSpPr>
          <p:nvPr>
            <p:ph type="sldNum" sz="quarter" idx="12"/>
          </p:nvPr>
        </p:nvSpPr>
        <p:spPr/>
        <p:txBody>
          <a:bodyPr/>
          <a:lstStyle/>
          <a:p>
            <a:fld id="{2CCB51C0-1304-8943-B133-8D3484B715E5}" type="slidenum">
              <a:rPr lang="de-DE" smtClean="0"/>
              <a:t>‹Nr.›</a:t>
            </a:fld>
            <a:endParaRPr lang="de-DE"/>
          </a:p>
        </p:txBody>
      </p:sp>
      <p:sp>
        <p:nvSpPr>
          <p:cNvPr id="24" name="Inhaltsplatzhalter 8">
            <a:extLst>
              <a:ext uri="{FF2B5EF4-FFF2-40B4-BE49-F238E27FC236}">
                <a16:creationId xmlns:a16="http://schemas.microsoft.com/office/drawing/2014/main" id="{7640CEFF-6D5F-AC42-8A55-F0E672300C29}"/>
              </a:ext>
            </a:extLst>
          </p:cNvPr>
          <p:cNvSpPr>
            <a:spLocks noGrp="1"/>
          </p:cNvSpPr>
          <p:nvPr>
            <p:ph sz="quarter" idx="14"/>
          </p:nvPr>
        </p:nvSpPr>
        <p:spPr>
          <a:xfrm>
            <a:off x="5212934" y="1825623"/>
            <a:ext cx="2989226" cy="2105441"/>
          </a:xfrm>
        </p:spPr>
        <p:txBody>
          <a:bodyPr/>
          <a:lstStyle/>
          <a:p>
            <a:pPr lvl="4"/>
            <a:endParaRPr lang="de-DE"/>
          </a:p>
        </p:txBody>
      </p:sp>
      <p:sp>
        <p:nvSpPr>
          <p:cNvPr id="25" name="Inhaltsplatzhalter 8">
            <a:extLst>
              <a:ext uri="{FF2B5EF4-FFF2-40B4-BE49-F238E27FC236}">
                <a16:creationId xmlns:a16="http://schemas.microsoft.com/office/drawing/2014/main" id="{049814AF-3675-2A42-B03F-0D0F1EA14B85}"/>
              </a:ext>
            </a:extLst>
          </p:cNvPr>
          <p:cNvSpPr>
            <a:spLocks noGrp="1"/>
          </p:cNvSpPr>
          <p:nvPr>
            <p:ph sz="quarter" idx="15"/>
          </p:nvPr>
        </p:nvSpPr>
        <p:spPr>
          <a:xfrm>
            <a:off x="8364574" y="1825623"/>
            <a:ext cx="2989226" cy="2105441"/>
          </a:xfrm>
        </p:spPr>
        <p:txBody>
          <a:bodyPr/>
          <a:lstStyle/>
          <a:p>
            <a:pPr lvl="4"/>
            <a:endParaRPr lang="de-DE"/>
          </a:p>
        </p:txBody>
      </p:sp>
      <p:sp>
        <p:nvSpPr>
          <p:cNvPr id="30" name="Inhaltsplatzhalter 8">
            <a:extLst>
              <a:ext uri="{FF2B5EF4-FFF2-40B4-BE49-F238E27FC236}">
                <a16:creationId xmlns:a16="http://schemas.microsoft.com/office/drawing/2014/main" id="{B990FA08-DD6F-764E-842F-067A0A440B46}"/>
              </a:ext>
            </a:extLst>
          </p:cNvPr>
          <p:cNvSpPr>
            <a:spLocks noGrp="1"/>
          </p:cNvSpPr>
          <p:nvPr>
            <p:ph sz="quarter" idx="16"/>
          </p:nvPr>
        </p:nvSpPr>
        <p:spPr>
          <a:xfrm>
            <a:off x="5212935" y="4064622"/>
            <a:ext cx="1944250" cy="1508863"/>
          </a:xfrm>
        </p:spPr>
        <p:txBody>
          <a:bodyPr/>
          <a:lstStyle/>
          <a:p>
            <a:pPr lvl="4"/>
            <a:endParaRPr lang="de-DE"/>
          </a:p>
        </p:txBody>
      </p:sp>
      <p:sp>
        <p:nvSpPr>
          <p:cNvPr id="31" name="Inhaltsplatzhalter 8">
            <a:extLst>
              <a:ext uri="{FF2B5EF4-FFF2-40B4-BE49-F238E27FC236}">
                <a16:creationId xmlns:a16="http://schemas.microsoft.com/office/drawing/2014/main" id="{DFFD2C47-FA5E-144D-A53E-E1E534924C87}"/>
              </a:ext>
            </a:extLst>
          </p:cNvPr>
          <p:cNvSpPr>
            <a:spLocks noGrp="1"/>
          </p:cNvSpPr>
          <p:nvPr>
            <p:ph sz="quarter" idx="17"/>
          </p:nvPr>
        </p:nvSpPr>
        <p:spPr>
          <a:xfrm>
            <a:off x="7311242" y="4064622"/>
            <a:ext cx="1944250" cy="1508863"/>
          </a:xfrm>
        </p:spPr>
        <p:txBody>
          <a:bodyPr/>
          <a:lstStyle/>
          <a:p>
            <a:pPr lvl="4"/>
            <a:endParaRPr lang="de-DE"/>
          </a:p>
        </p:txBody>
      </p:sp>
      <p:sp>
        <p:nvSpPr>
          <p:cNvPr id="32" name="Inhaltsplatzhalter 8">
            <a:extLst>
              <a:ext uri="{FF2B5EF4-FFF2-40B4-BE49-F238E27FC236}">
                <a16:creationId xmlns:a16="http://schemas.microsoft.com/office/drawing/2014/main" id="{652C01F0-2F53-B244-AA7C-B4B3F99437C6}"/>
              </a:ext>
            </a:extLst>
          </p:cNvPr>
          <p:cNvSpPr>
            <a:spLocks noGrp="1"/>
          </p:cNvSpPr>
          <p:nvPr>
            <p:ph sz="quarter" idx="18"/>
          </p:nvPr>
        </p:nvSpPr>
        <p:spPr>
          <a:xfrm>
            <a:off x="9409550" y="4064622"/>
            <a:ext cx="1944250" cy="1508863"/>
          </a:xfrm>
        </p:spPr>
        <p:txBody>
          <a:bodyPr/>
          <a:lstStyle/>
          <a:p>
            <a:pPr lvl="4"/>
            <a:endParaRPr lang="de-DE"/>
          </a:p>
        </p:txBody>
      </p:sp>
      <p:sp>
        <p:nvSpPr>
          <p:cNvPr id="33" name="Textplatzhalter 6">
            <a:extLst>
              <a:ext uri="{FF2B5EF4-FFF2-40B4-BE49-F238E27FC236}">
                <a16:creationId xmlns:a16="http://schemas.microsoft.com/office/drawing/2014/main" id="{0ACD5E05-057A-4048-84E2-487CA314167F}"/>
              </a:ext>
            </a:extLst>
          </p:cNvPr>
          <p:cNvSpPr>
            <a:spLocks noGrp="1"/>
          </p:cNvSpPr>
          <p:nvPr>
            <p:ph type="body" sz="quarter" idx="19"/>
          </p:nvPr>
        </p:nvSpPr>
        <p:spPr>
          <a:xfrm>
            <a:off x="838200" y="1825624"/>
            <a:ext cx="4042559" cy="376396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867178674"/>
      </p:ext>
    </p:extLst>
  </p:cSld>
  <p:clrMapOvr>
    <a:masterClrMapping/>
  </p:clrMapOvr>
  <p:extLst>
    <p:ext uri="{DCECCB84-F9BA-43D5-87BE-67443E8EF086}">
      <p15:sldGuideLst xmlns:p15="http://schemas.microsoft.com/office/powerpoint/2012/main">
        <p15:guide id="1" orient="horz" pos="3521">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ashboard-3-Dunk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9FF9C-F8D4-974A-8B7B-6334F350F2A0}"/>
              </a:ext>
            </a:extLst>
          </p:cNvPr>
          <p:cNvSpPr>
            <a:spLocks noGrp="1"/>
          </p:cNvSpPr>
          <p:nvPr>
            <p:ph type="title" hasCustomPrompt="1"/>
          </p:nvPr>
        </p:nvSpPr>
        <p:spPr>
          <a:xfrm>
            <a:off x="838200" y="781778"/>
            <a:ext cx="10515600" cy="602886"/>
          </a:xfrm>
        </p:spPr>
        <p:txBody>
          <a:bodyPr anchor="t">
            <a:normAutofit/>
          </a:bodyPr>
          <a:lstStyle>
            <a:lvl1pPr>
              <a:defRPr sz="3200"/>
            </a:lvl1pPr>
          </a:lstStyle>
          <a:p>
            <a:r>
              <a:rPr lang="de-DE"/>
              <a:t>Dashboard 3</a:t>
            </a:r>
          </a:p>
        </p:txBody>
      </p:sp>
      <p:sp>
        <p:nvSpPr>
          <p:cNvPr id="4" name="Datumsplatzhalter 3">
            <a:extLst>
              <a:ext uri="{FF2B5EF4-FFF2-40B4-BE49-F238E27FC236}">
                <a16:creationId xmlns:a16="http://schemas.microsoft.com/office/drawing/2014/main" id="{D16CDCD4-A0D3-5140-A820-C8A6EBB61848}"/>
              </a:ext>
            </a:extLst>
          </p:cNvPr>
          <p:cNvSpPr>
            <a:spLocks noGrp="1"/>
          </p:cNvSpPr>
          <p:nvPr>
            <p:ph type="dt" sz="half" idx="10"/>
          </p:nvPr>
        </p:nvSpPr>
        <p:spPr/>
        <p:txBody>
          <a:bodyPr/>
          <a:lstStyle/>
          <a:p>
            <a:fld id="{45B8D4F0-AF02-4145-AC85-4C74A776E0A7}" type="datetime1">
              <a:rPr lang="de-DE" smtClean="0"/>
              <a:t>02.12.2021</a:t>
            </a:fld>
            <a:endParaRPr lang="de-DE"/>
          </a:p>
        </p:txBody>
      </p:sp>
      <p:sp>
        <p:nvSpPr>
          <p:cNvPr id="5" name="Fußzeilenplatzhalter 4">
            <a:extLst>
              <a:ext uri="{FF2B5EF4-FFF2-40B4-BE49-F238E27FC236}">
                <a16:creationId xmlns:a16="http://schemas.microsoft.com/office/drawing/2014/main" id="{5C976CCB-5EAC-E149-B4FF-8E8BEEB3F71C}"/>
              </a:ext>
            </a:extLst>
          </p:cNvPr>
          <p:cNvSpPr>
            <a:spLocks noGrp="1"/>
          </p:cNvSpPr>
          <p:nvPr>
            <p:ph type="ftr" sz="quarter" idx="11"/>
          </p:nvPr>
        </p:nvSpPr>
        <p:spPr>
          <a:xfrm>
            <a:off x="2683042" y="6270512"/>
            <a:ext cx="4114800" cy="365125"/>
          </a:xfrm>
          <a:prstGeom prst="rect">
            <a:avLst/>
          </a:prstGeom>
        </p:spPr>
        <p:txBody>
          <a:bodyPr/>
          <a:lstStyle/>
          <a:p>
            <a:r>
              <a:rPr lang="de-DE"/>
              <a:t>Titel der Präsentation</a:t>
            </a:r>
          </a:p>
        </p:txBody>
      </p:sp>
      <p:sp>
        <p:nvSpPr>
          <p:cNvPr id="6" name="Foliennummernplatzhalter 5">
            <a:extLst>
              <a:ext uri="{FF2B5EF4-FFF2-40B4-BE49-F238E27FC236}">
                <a16:creationId xmlns:a16="http://schemas.microsoft.com/office/drawing/2014/main" id="{40BA0BF4-B994-8A42-85AC-C18ED39C62CE}"/>
              </a:ext>
            </a:extLst>
          </p:cNvPr>
          <p:cNvSpPr>
            <a:spLocks noGrp="1"/>
          </p:cNvSpPr>
          <p:nvPr>
            <p:ph type="sldNum" sz="quarter" idx="12"/>
          </p:nvPr>
        </p:nvSpPr>
        <p:spPr/>
        <p:txBody>
          <a:bodyPr/>
          <a:lstStyle/>
          <a:p>
            <a:fld id="{2CCB51C0-1304-8943-B133-8D3484B715E5}" type="slidenum">
              <a:rPr lang="de-DE" smtClean="0"/>
              <a:t>‹Nr.›</a:t>
            </a:fld>
            <a:endParaRPr lang="de-DE"/>
          </a:p>
        </p:txBody>
      </p:sp>
      <p:sp>
        <p:nvSpPr>
          <p:cNvPr id="24" name="Inhaltsplatzhalter 8">
            <a:extLst>
              <a:ext uri="{FF2B5EF4-FFF2-40B4-BE49-F238E27FC236}">
                <a16:creationId xmlns:a16="http://schemas.microsoft.com/office/drawing/2014/main" id="{7640CEFF-6D5F-AC42-8A55-F0E672300C29}"/>
              </a:ext>
            </a:extLst>
          </p:cNvPr>
          <p:cNvSpPr>
            <a:spLocks noGrp="1"/>
          </p:cNvSpPr>
          <p:nvPr>
            <p:ph sz="quarter" idx="14"/>
          </p:nvPr>
        </p:nvSpPr>
        <p:spPr>
          <a:xfrm>
            <a:off x="4409105" y="1825623"/>
            <a:ext cx="3373787" cy="1781341"/>
          </a:xfrm>
        </p:spPr>
        <p:txBody>
          <a:bodyPr/>
          <a:lstStyle/>
          <a:p>
            <a:pPr lvl="4"/>
            <a:endParaRPr lang="de-DE"/>
          </a:p>
        </p:txBody>
      </p:sp>
      <p:sp>
        <p:nvSpPr>
          <p:cNvPr id="25" name="Inhaltsplatzhalter 8">
            <a:extLst>
              <a:ext uri="{FF2B5EF4-FFF2-40B4-BE49-F238E27FC236}">
                <a16:creationId xmlns:a16="http://schemas.microsoft.com/office/drawing/2014/main" id="{049814AF-3675-2A42-B03F-0D0F1EA14B85}"/>
              </a:ext>
            </a:extLst>
          </p:cNvPr>
          <p:cNvSpPr>
            <a:spLocks noGrp="1"/>
          </p:cNvSpPr>
          <p:nvPr>
            <p:ph sz="quarter" idx="15"/>
          </p:nvPr>
        </p:nvSpPr>
        <p:spPr>
          <a:xfrm>
            <a:off x="7980012" y="1825623"/>
            <a:ext cx="3373787" cy="1781341"/>
          </a:xfrm>
        </p:spPr>
        <p:txBody>
          <a:bodyPr/>
          <a:lstStyle/>
          <a:p>
            <a:pPr lvl="4"/>
            <a:endParaRPr lang="de-DE"/>
          </a:p>
        </p:txBody>
      </p:sp>
      <p:sp>
        <p:nvSpPr>
          <p:cNvPr id="12" name="Inhaltsplatzhalter 8">
            <a:extLst>
              <a:ext uri="{FF2B5EF4-FFF2-40B4-BE49-F238E27FC236}">
                <a16:creationId xmlns:a16="http://schemas.microsoft.com/office/drawing/2014/main" id="{3147E138-ADF9-834A-B99B-325968EBC02F}"/>
              </a:ext>
            </a:extLst>
          </p:cNvPr>
          <p:cNvSpPr>
            <a:spLocks noGrp="1"/>
          </p:cNvSpPr>
          <p:nvPr>
            <p:ph sz="quarter" idx="19" hasCustomPrompt="1"/>
          </p:nvPr>
        </p:nvSpPr>
        <p:spPr>
          <a:xfrm>
            <a:off x="838199" y="1825623"/>
            <a:ext cx="3373787" cy="1781341"/>
          </a:xfrm>
          <a:solidFill>
            <a:schemeClr val="accent1"/>
          </a:solidFill>
        </p:spPr>
        <p:txBody>
          <a:bodyPr/>
          <a:lstStyle>
            <a:lvl5pPr>
              <a:defRPr>
                <a:solidFill>
                  <a:schemeClr val="tx1"/>
                </a:solidFill>
              </a:defRPr>
            </a:lvl5pPr>
          </a:lstStyle>
          <a:p>
            <a:pPr lvl="4"/>
            <a:r>
              <a:rPr lang="de-DE"/>
              <a:t>Objekt (hervorgehoben)</a:t>
            </a:r>
          </a:p>
        </p:txBody>
      </p:sp>
      <p:sp>
        <p:nvSpPr>
          <p:cNvPr id="13" name="Inhaltsplatzhalter 8">
            <a:extLst>
              <a:ext uri="{FF2B5EF4-FFF2-40B4-BE49-F238E27FC236}">
                <a16:creationId xmlns:a16="http://schemas.microsoft.com/office/drawing/2014/main" id="{6B89AAE9-66C0-424A-A6B3-FD1D843778D8}"/>
              </a:ext>
            </a:extLst>
          </p:cNvPr>
          <p:cNvSpPr>
            <a:spLocks noGrp="1"/>
          </p:cNvSpPr>
          <p:nvPr>
            <p:ph sz="quarter" idx="20"/>
          </p:nvPr>
        </p:nvSpPr>
        <p:spPr>
          <a:xfrm>
            <a:off x="4409105" y="3808247"/>
            <a:ext cx="3373787" cy="1781341"/>
          </a:xfrm>
        </p:spPr>
        <p:txBody>
          <a:bodyPr/>
          <a:lstStyle/>
          <a:p>
            <a:pPr lvl="4"/>
            <a:endParaRPr lang="de-DE"/>
          </a:p>
        </p:txBody>
      </p:sp>
      <p:sp>
        <p:nvSpPr>
          <p:cNvPr id="14" name="Inhaltsplatzhalter 8">
            <a:extLst>
              <a:ext uri="{FF2B5EF4-FFF2-40B4-BE49-F238E27FC236}">
                <a16:creationId xmlns:a16="http://schemas.microsoft.com/office/drawing/2014/main" id="{EA740945-6C9C-034F-A038-16FB739A5E28}"/>
              </a:ext>
            </a:extLst>
          </p:cNvPr>
          <p:cNvSpPr>
            <a:spLocks noGrp="1"/>
          </p:cNvSpPr>
          <p:nvPr>
            <p:ph sz="quarter" idx="21"/>
          </p:nvPr>
        </p:nvSpPr>
        <p:spPr>
          <a:xfrm>
            <a:off x="7980012" y="3808247"/>
            <a:ext cx="3373787" cy="1781341"/>
          </a:xfrm>
        </p:spPr>
        <p:txBody>
          <a:bodyPr/>
          <a:lstStyle/>
          <a:p>
            <a:pPr lvl="4"/>
            <a:endParaRPr lang="de-DE"/>
          </a:p>
        </p:txBody>
      </p:sp>
      <p:sp>
        <p:nvSpPr>
          <p:cNvPr id="15" name="Inhaltsplatzhalter 8">
            <a:extLst>
              <a:ext uri="{FF2B5EF4-FFF2-40B4-BE49-F238E27FC236}">
                <a16:creationId xmlns:a16="http://schemas.microsoft.com/office/drawing/2014/main" id="{4D711F28-AE13-CC43-AA8C-CC59FC7E9E19}"/>
              </a:ext>
            </a:extLst>
          </p:cNvPr>
          <p:cNvSpPr>
            <a:spLocks noGrp="1"/>
          </p:cNvSpPr>
          <p:nvPr>
            <p:ph sz="quarter" idx="22"/>
          </p:nvPr>
        </p:nvSpPr>
        <p:spPr>
          <a:xfrm>
            <a:off x="838199" y="3808247"/>
            <a:ext cx="3373787" cy="1781341"/>
          </a:xfrm>
        </p:spPr>
        <p:txBody>
          <a:bodyPr/>
          <a:lstStyle/>
          <a:p>
            <a:pPr lvl="4"/>
            <a:endParaRPr lang="de-DE"/>
          </a:p>
        </p:txBody>
      </p:sp>
    </p:spTree>
    <p:extLst>
      <p:ext uri="{BB962C8B-B14F-4D97-AF65-F5344CB8AC3E}">
        <p14:creationId xmlns:p14="http://schemas.microsoft.com/office/powerpoint/2010/main" val="35354877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seite_dunkel_bunt">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EBE4310-8F0B-D546-BB28-F1B0D7C66189}"/>
              </a:ext>
            </a:extLst>
          </p:cNvPr>
          <p:cNvPicPr>
            <a:picLocks noChangeAspect="1"/>
          </p:cNvPicPr>
          <p:nvPr userDrawn="1"/>
        </p:nvPicPr>
        <p:blipFill>
          <a:blip r:embed="rId2"/>
          <a:srcRect/>
          <a:stretch/>
        </p:blipFill>
        <p:spPr>
          <a:xfrm>
            <a:off x="0" y="0"/>
            <a:ext cx="12192000" cy="6858000"/>
          </a:xfrm>
          <a:prstGeom prst="rect">
            <a:avLst/>
          </a:prstGeom>
        </p:spPr>
      </p:pic>
      <p:pic>
        <p:nvPicPr>
          <p:cNvPr id="10" name="Grafik 9">
            <a:extLst>
              <a:ext uri="{FF2B5EF4-FFF2-40B4-BE49-F238E27FC236}">
                <a16:creationId xmlns:a16="http://schemas.microsoft.com/office/drawing/2014/main" id="{7AAEB1B3-64B2-FA42-BA49-AF9084D035D8}"/>
              </a:ext>
            </a:extLst>
          </p:cNvPr>
          <p:cNvPicPr>
            <a:picLocks noChangeAspect="1"/>
          </p:cNvPicPr>
          <p:nvPr userDrawn="1"/>
        </p:nvPicPr>
        <p:blipFill>
          <a:blip r:embed="rId3"/>
          <a:srcRect/>
          <a:stretch/>
        </p:blipFill>
        <p:spPr>
          <a:xfrm>
            <a:off x="252072" y="401051"/>
            <a:ext cx="2053234" cy="1278661"/>
          </a:xfrm>
          <a:prstGeom prst="rect">
            <a:avLst/>
          </a:prstGeom>
        </p:spPr>
      </p:pic>
      <p:sp>
        <p:nvSpPr>
          <p:cNvPr id="11" name="Textplatzhalter 2">
            <a:extLst>
              <a:ext uri="{FF2B5EF4-FFF2-40B4-BE49-F238E27FC236}">
                <a16:creationId xmlns:a16="http://schemas.microsoft.com/office/drawing/2014/main" id="{3E7225E0-84C6-1541-A803-E9269110668E}"/>
              </a:ext>
            </a:extLst>
          </p:cNvPr>
          <p:cNvSpPr>
            <a:spLocks noGrp="1"/>
          </p:cNvSpPr>
          <p:nvPr>
            <p:ph idx="10" hasCustomPrompt="1"/>
          </p:nvPr>
        </p:nvSpPr>
        <p:spPr>
          <a:xfrm>
            <a:off x="2147461" y="4001163"/>
            <a:ext cx="8652344" cy="1667645"/>
          </a:xfrm>
          <a:prstGeom prst="rect">
            <a:avLst/>
          </a:prstGeom>
        </p:spPr>
        <p:txBody>
          <a:bodyPr vert="horz" lIns="91440" tIns="45720" rIns="91440" bIns="45720" rtlCol="0">
            <a:normAutofit/>
          </a:bodyPr>
          <a:lstStyle>
            <a:lvl1pPr>
              <a:lnSpc>
                <a:spcPct val="100000"/>
              </a:lnSpc>
              <a:defRPr sz="2400">
                <a:solidFill>
                  <a:schemeClr val="bg1"/>
                </a:solidFill>
                <a:latin typeface="Arial" panose="020B0604020202020204" pitchFamily="34" charset="0"/>
                <a:cs typeface="Arial" panose="020B0604020202020204" pitchFamily="34" charset="0"/>
              </a:defRPr>
            </a:lvl1pPr>
            <a:lvl2pPr>
              <a:defRPr sz="2400">
                <a:solidFill>
                  <a:schemeClr val="bg1"/>
                </a:solidFill>
                <a:latin typeface="Arial" panose="020B0604020202020204" pitchFamily="34" charset="0"/>
                <a:cs typeface="Arial" panose="020B0604020202020204" pitchFamily="34" charset="0"/>
              </a:defRPr>
            </a:lvl2pPr>
            <a:lvl3pPr>
              <a:defRPr sz="2400">
                <a:solidFill>
                  <a:schemeClr val="bg1"/>
                </a:solidFill>
                <a:latin typeface="Arial" panose="020B0604020202020204" pitchFamily="34" charset="0"/>
                <a:cs typeface="Arial" panose="020B0604020202020204" pitchFamily="34" charset="0"/>
              </a:defRPr>
            </a:lvl3pPr>
            <a:lvl4pPr>
              <a:defRPr sz="2400">
                <a:solidFill>
                  <a:schemeClr val="bg1"/>
                </a:solidFill>
                <a:latin typeface="Arial" panose="020B0604020202020204" pitchFamily="34" charset="0"/>
                <a:cs typeface="Arial" panose="020B0604020202020204" pitchFamily="34" charset="0"/>
              </a:defRPr>
            </a:lvl4pPr>
            <a:lvl5pPr>
              <a:defRPr sz="2400">
                <a:solidFill>
                  <a:schemeClr val="bg1"/>
                </a:solidFill>
                <a:latin typeface="Arial" panose="020B0604020202020204" pitchFamily="34" charset="0"/>
                <a:cs typeface="Arial" panose="020B0604020202020204" pitchFamily="34" charset="0"/>
              </a:defRPr>
            </a:lvl5pPr>
          </a:lstStyle>
          <a:p>
            <a:pPr lvl="0"/>
            <a:r>
              <a:rPr lang="de-DE"/>
              <a:t>Das ist eine </a:t>
            </a:r>
            <a:r>
              <a:rPr lang="de-DE" err="1"/>
              <a:t>Subline</a:t>
            </a:r>
            <a:endParaRPr lang="de-DE"/>
          </a:p>
          <a:p>
            <a:pPr lvl="0"/>
            <a:r>
              <a:rPr lang="de-DE"/>
              <a:t>Name | Datum</a:t>
            </a:r>
          </a:p>
        </p:txBody>
      </p:sp>
      <p:sp>
        <p:nvSpPr>
          <p:cNvPr id="9" name="Titel 1">
            <a:extLst>
              <a:ext uri="{FF2B5EF4-FFF2-40B4-BE49-F238E27FC236}">
                <a16:creationId xmlns:a16="http://schemas.microsoft.com/office/drawing/2014/main" id="{95191324-97F0-FF42-A621-837F28F5D3B6}"/>
              </a:ext>
            </a:extLst>
          </p:cNvPr>
          <p:cNvSpPr>
            <a:spLocks noGrp="1"/>
          </p:cNvSpPr>
          <p:nvPr>
            <p:ph type="ctrTitle" hasCustomPrompt="1"/>
          </p:nvPr>
        </p:nvSpPr>
        <p:spPr>
          <a:xfrm>
            <a:off x="2147462" y="1494064"/>
            <a:ext cx="9144000" cy="2387600"/>
          </a:xfrm>
        </p:spPr>
        <p:txBody>
          <a:bodyPr anchor="b">
            <a:normAutofit/>
          </a:bodyPr>
          <a:lstStyle>
            <a:lvl1pPr algn="l">
              <a:defRPr lang="de-DE" sz="5600" b="1" smtClean="0">
                <a:solidFill>
                  <a:schemeClr val="bg1"/>
                </a:solidFill>
                <a:effectLst/>
              </a:defRPr>
            </a:lvl1pPr>
          </a:lstStyle>
          <a:p>
            <a:r>
              <a:rPr lang="de-DE" b="1">
                <a:solidFill>
                  <a:srgbClr val="0A0050"/>
                </a:solidFill>
                <a:effectLst/>
                <a:latin typeface="Arial" panose="020B0604020202020204" pitchFamily="34" charset="0"/>
              </a:rPr>
              <a:t>Titelseite | Headline </a:t>
            </a:r>
            <a:br>
              <a:rPr lang="de-DE" b="1">
                <a:solidFill>
                  <a:srgbClr val="0A0050"/>
                </a:solidFill>
                <a:effectLst/>
                <a:latin typeface="Arial" panose="020B0604020202020204" pitchFamily="34" charset="0"/>
              </a:rPr>
            </a:br>
            <a:r>
              <a:rPr lang="de-DE" b="1">
                <a:solidFill>
                  <a:srgbClr val="0A0050"/>
                </a:solidFill>
                <a:effectLst/>
                <a:latin typeface="Arial" panose="020B0604020202020204" pitchFamily="34" charset="0"/>
              </a:rPr>
              <a:t>mit hellem </a:t>
            </a:r>
            <a:r>
              <a:rPr lang="de-DE" b="1" err="1">
                <a:solidFill>
                  <a:srgbClr val="0A0050"/>
                </a:solidFill>
                <a:effectLst/>
                <a:latin typeface="Arial" panose="020B0604020202020204" pitchFamily="34" charset="0"/>
              </a:rPr>
              <a:t>Keyvisual</a:t>
            </a:r>
            <a:endParaRPr lang="de-DE">
              <a:solidFill>
                <a:srgbClr val="0A0050"/>
              </a:solidFill>
              <a:effectLst/>
              <a:latin typeface="Arial" panose="020B0604020202020204" pitchFamily="34" charset="0"/>
            </a:endParaRPr>
          </a:p>
        </p:txBody>
      </p:sp>
    </p:spTree>
    <p:extLst>
      <p:ext uri="{BB962C8B-B14F-4D97-AF65-F5344CB8AC3E}">
        <p14:creationId xmlns:p14="http://schemas.microsoft.com/office/powerpoint/2010/main" val="16705781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verview-1_Dunk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9FF9C-F8D4-974A-8B7B-6334F350F2A0}"/>
              </a:ext>
            </a:extLst>
          </p:cNvPr>
          <p:cNvSpPr>
            <a:spLocks noGrp="1"/>
          </p:cNvSpPr>
          <p:nvPr>
            <p:ph type="title" hasCustomPrompt="1"/>
          </p:nvPr>
        </p:nvSpPr>
        <p:spPr>
          <a:xfrm>
            <a:off x="838200" y="781778"/>
            <a:ext cx="10515600" cy="602886"/>
          </a:xfrm>
        </p:spPr>
        <p:txBody>
          <a:bodyPr anchor="t">
            <a:normAutofit/>
          </a:bodyPr>
          <a:lstStyle>
            <a:lvl1pPr>
              <a:defRPr sz="3200"/>
            </a:lvl1pPr>
          </a:lstStyle>
          <a:p>
            <a:r>
              <a:rPr lang="de-DE" err="1"/>
              <a:t>Overview</a:t>
            </a:r>
            <a:r>
              <a:rPr lang="de-DE"/>
              <a:t> 1</a:t>
            </a:r>
          </a:p>
        </p:txBody>
      </p:sp>
      <p:sp>
        <p:nvSpPr>
          <p:cNvPr id="4" name="Datumsplatzhalter 3">
            <a:extLst>
              <a:ext uri="{FF2B5EF4-FFF2-40B4-BE49-F238E27FC236}">
                <a16:creationId xmlns:a16="http://schemas.microsoft.com/office/drawing/2014/main" id="{D16CDCD4-A0D3-5140-A820-C8A6EBB61848}"/>
              </a:ext>
            </a:extLst>
          </p:cNvPr>
          <p:cNvSpPr>
            <a:spLocks noGrp="1"/>
          </p:cNvSpPr>
          <p:nvPr>
            <p:ph type="dt" sz="half" idx="10"/>
          </p:nvPr>
        </p:nvSpPr>
        <p:spPr/>
        <p:txBody>
          <a:bodyPr/>
          <a:lstStyle/>
          <a:p>
            <a:fld id="{45B8D4F0-AF02-4145-AC85-4C74A776E0A7}" type="datetime1">
              <a:rPr lang="de-DE" smtClean="0"/>
              <a:t>02.12.2021</a:t>
            </a:fld>
            <a:endParaRPr lang="de-DE"/>
          </a:p>
        </p:txBody>
      </p:sp>
      <p:sp>
        <p:nvSpPr>
          <p:cNvPr id="5" name="Fußzeilenplatzhalter 4">
            <a:extLst>
              <a:ext uri="{FF2B5EF4-FFF2-40B4-BE49-F238E27FC236}">
                <a16:creationId xmlns:a16="http://schemas.microsoft.com/office/drawing/2014/main" id="{5C976CCB-5EAC-E149-B4FF-8E8BEEB3F71C}"/>
              </a:ext>
            </a:extLst>
          </p:cNvPr>
          <p:cNvSpPr>
            <a:spLocks noGrp="1"/>
          </p:cNvSpPr>
          <p:nvPr>
            <p:ph type="ftr" sz="quarter" idx="11"/>
          </p:nvPr>
        </p:nvSpPr>
        <p:spPr>
          <a:xfrm>
            <a:off x="2683042" y="6270512"/>
            <a:ext cx="4114800" cy="365125"/>
          </a:xfrm>
          <a:prstGeom prst="rect">
            <a:avLst/>
          </a:prstGeom>
        </p:spPr>
        <p:txBody>
          <a:bodyPr/>
          <a:lstStyle/>
          <a:p>
            <a:r>
              <a:rPr lang="de-DE"/>
              <a:t>Titel der Präsentation</a:t>
            </a:r>
          </a:p>
        </p:txBody>
      </p:sp>
      <p:sp>
        <p:nvSpPr>
          <p:cNvPr id="6" name="Foliennummernplatzhalter 5">
            <a:extLst>
              <a:ext uri="{FF2B5EF4-FFF2-40B4-BE49-F238E27FC236}">
                <a16:creationId xmlns:a16="http://schemas.microsoft.com/office/drawing/2014/main" id="{40BA0BF4-B994-8A42-85AC-C18ED39C62CE}"/>
              </a:ext>
            </a:extLst>
          </p:cNvPr>
          <p:cNvSpPr>
            <a:spLocks noGrp="1"/>
          </p:cNvSpPr>
          <p:nvPr>
            <p:ph type="sldNum" sz="quarter" idx="12"/>
          </p:nvPr>
        </p:nvSpPr>
        <p:spPr/>
        <p:txBody>
          <a:bodyPr/>
          <a:lstStyle/>
          <a:p>
            <a:fld id="{2CCB51C0-1304-8943-B133-8D3484B715E5}" type="slidenum">
              <a:rPr lang="de-DE" smtClean="0"/>
              <a:t>‹Nr.›</a:t>
            </a:fld>
            <a:endParaRPr lang="de-DE"/>
          </a:p>
        </p:txBody>
      </p:sp>
      <p:sp>
        <p:nvSpPr>
          <p:cNvPr id="37" name="Inhaltsplatzhalter 8">
            <a:extLst>
              <a:ext uri="{FF2B5EF4-FFF2-40B4-BE49-F238E27FC236}">
                <a16:creationId xmlns:a16="http://schemas.microsoft.com/office/drawing/2014/main" id="{AFCAC434-A724-6640-BD31-200EE828713F}"/>
              </a:ext>
            </a:extLst>
          </p:cNvPr>
          <p:cNvSpPr>
            <a:spLocks noGrp="1"/>
          </p:cNvSpPr>
          <p:nvPr>
            <p:ph sz="quarter" idx="13"/>
          </p:nvPr>
        </p:nvSpPr>
        <p:spPr>
          <a:xfrm>
            <a:off x="7311241" y="1513950"/>
            <a:ext cx="4042559" cy="4075638"/>
          </a:xfrm>
        </p:spPr>
        <p:txBody>
          <a:bodyPr/>
          <a:lstStyle/>
          <a:p>
            <a:pPr lvl="4"/>
            <a:endParaRPr lang="de-DE"/>
          </a:p>
        </p:txBody>
      </p:sp>
      <p:sp>
        <p:nvSpPr>
          <p:cNvPr id="31" name="Bildplatzhalter 17">
            <a:extLst>
              <a:ext uri="{FF2B5EF4-FFF2-40B4-BE49-F238E27FC236}">
                <a16:creationId xmlns:a16="http://schemas.microsoft.com/office/drawing/2014/main" id="{62CFE2FA-37D6-D04A-9D33-EEF14209B765}"/>
              </a:ext>
            </a:extLst>
          </p:cNvPr>
          <p:cNvSpPr>
            <a:spLocks noGrp="1"/>
          </p:cNvSpPr>
          <p:nvPr>
            <p:ph type="pic" sz="quarter" idx="33" hasCustomPrompt="1"/>
          </p:nvPr>
        </p:nvSpPr>
        <p:spPr>
          <a:xfrm>
            <a:off x="899895" y="1513950"/>
            <a:ext cx="1434596" cy="1434596"/>
          </a:xfrm>
          <a:blipFill>
            <a:blip r:embed="rId2"/>
            <a:stretch>
              <a:fillRect/>
            </a:stretch>
          </a:blipFill>
        </p:spPr>
        <p:txBody>
          <a:bodyPr/>
          <a:lstStyle/>
          <a:p>
            <a:r>
              <a:rPr lang="de-DE"/>
              <a:t> </a:t>
            </a:r>
          </a:p>
        </p:txBody>
      </p:sp>
      <p:sp>
        <p:nvSpPr>
          <p:cNvPr id="32" name="Textplatzhalter 8">
            <a:extLst>
              <a:ext uri="{FF2B5EF4-FFF2-40B4-BE49-F238E27FC236}">
                <a16:creationId xmlns:a16="http://schemas.microsoft.com/office/drawing/2014/main" id="{6E7F0B3D-15F6-1048-A1F3-6AF2FACD6868}"/>
              </a:ext>
            </a:extLst>
          </p:cNvPr>
          <p:cNvSpPr>
            <a:spLocks noGrp="1"/>
          </p:cNvSpPr>
          <p:nvPr>
            <p:ph type="body" sz="quarter" idx="34" hasCustomPrompt="1"/>
          </p:nvPr>
        </p:nvSpPr>
        <p:spPr>
          <a:xfrm>
            <a:off x="724432" y="2998298"/>
            <a:ext cx="1769386" cy="515179"/>
          </a:xfrm>
        </p:spPr>
        <p:txBody>
          <a:bodyPr>
            <a:normAutofit/>
          </a:bodyPr>
          <a:lstStyle>
            <a:lvl1pPr algn="ctr">
              <a:defRPr/>
            </a:lvl1pPr>
            <a:lvl4pPr algn="l">
              <a:defRPr lang="de-DE" dirty="0"/>
            </a:lvl4pPr>
            <a:lvl5pPr marL="7938" marR="0" indent="0" algn="ctr" defTabSz="914400" rtl="0" eaLnBrk="1" fontAlgn="auto" latinLnBrk="0" hangingPunct="1">
              <a:lnSpc>
                <a:spcPct val="90000"/>
              </a:lnSpc>
              <a:spcBef>
                <a:spcPts val="500"/>
              </a:spcBef>
              <a:spcAft>
                <a:spcPts val="0"/>
              </a:spcAft>
              <a:buClrTx/>
              <a:buSzTx/>
              <a:buFontTx/>
              <a:buNone/>
              <a:tabLst/>
              <a:defRPr lang="de-DE" b="1" dirty="0"/>
            </a:lvl5pPr>
            <a:lvl6pPr marL="7938" indent="-7938" algn="ctr">
              <a:tabLst/>
              <a:defRPr lang="de-DE" b="1" dirty="0" smtClean="0"/>
            </a:lvl6pPr>
            <a:lvl7pPr>
              <a:defRPr lang="de-DE" dirty="0" smtClean="0"/>
            </a:lvl7pPr>
          </a:lstStyle>
          <a:p>
            <a:pPr lvl="5"/>
            <a:r>
              <a:rPr lang="de-DE"/>
              <a:t>KPI Titel</a:t>
            </a:r>
          </a:p>
        </p:txBody>
      </p:sp>
      <p:sp>
        <p:nvSpPr>
          <p:cNvPr id="33" name="Textplatzhalter 9">
            <a:extLst>
              <a:ext uri="{FF2B5EF4-FFF2-40B4-BE49-F238E27FC236}">
                <a16:creationId xmlns:a16="http://schemas.microsoft.com/office/drawing/2014/main" id="{75A8CBF7-9280-8943-8B39-4834EC75EAF8}"/>
              </a:ext>
            </a:extLst>
          </p:cNvPr>
          <p:cNvSpPr>
            <a:spLocks noGrp="1"/>
          </p:cNvSpPr>
          <p:nvPr>
            <p:ph type="body" sz="quarter" idx="35" hasCustomPrompt="1"/>
          </p:nvPr>
        </p:nvSpPr>
        <p:spPr>
          <a:xfrm>
            <a:off x="699575" y="1949596"/>
            <a:ext cx="1808098" cy="563932"/>
          </a:xfrm>
        </p:spPr>
        <p:txBody>
          <a:bodyPr anchor="ctr"/>
          <a:lstStyle>
            <a:lvl3pPr algn="ctr">
              <a:defRPr b="1">
                <a:solidFill>
                  <a:schemeClr val="accent1"/>
                </a:solidFill>
              </a:defRPr>
            </a:lvl3pPr>
          </a:lstStyle>
          <a:p>
            <a:pPr lvl="2"/>
            <a:r>
              <a:rPr lang="de-DE"/>
              <a:t>00</a:t>
            </a:r>
          </a:p>
        </p:txBody>
      </p:sp>
      <p:sp>
        <p:nvSpPr>
          <p:cNvPr id="34" name="Bildplatzhalter 17">
            <a:extLst>
              <a:ext uri="{FF2B5EF4-FFF2-40B4-BE49-F238E27FC236}">
                <a16:creationId xmlns:a16="http://schemas.microsoft.com/office/drawing/2014/main" id="{2DBEEA86-FD77-4140-9EF7-92E9D19EAD46}"/>
              </a:ext>
            </a:extLst>
          </p:cNvPr>
          <p:cNvSpPr>
            <a:spLocks noGrp="1"/>
          </p:cNvSpPr>
          <p:nvPr>
            <p:ph type="pic" sz="quarter" idx="36" hasCustomPrompt="1"/>
          </p:nvPr>
        </p:nvSpPr>
        <p:spPr>
          <a:xfrm>
            <a:off x="3150973" y="1513950"/>
            <a:ext cx="1434596" cy="1434596"/>
          </a:xfrm>
          <a:blipFill>
            <a:blip r:embed="rId2"/>
            <a:stretch>
              <a:fillRect/>
            </a:stretch>
          </a:blipFill>
        </p:spPr>
        <p:txBody>
          <a:bodyPr/>
          <a:lstStyle/>
          <a:p>
            <a:r>
              <a:rPr lang="de-DE"/>
              <a:t> </a:t>
            </a:r>
          </a:p>
        </p:txBody>
      </p:sp>
      <p:sp>
        <p:nvSpPr>
          <p:cNvPr id="35" name="Textplatzhalter 8">
            <a:extLst>
              <a:ext uri="{FF2B5EF4-FFF2-40B4-BE49-F238E27FC236}">
                <a16:creationId xmlns:a16="http://schemas.microsoft.com/office/drawing/2014/main" id="{03E5086A-978E-D54C-A6BA-4C3019A1D1C5}"/>
              </a:ext>
            </a:extLst>
          </p:cNvPr>
          <p:cNvSpPr>
            <a:spLocks noGrp="1"/>
          </p:cNvSpPr>
          <p:nvPr>
            <p:ph type="body" sz="quarter" idx="37" hasCustomPrompt="1"/>
          </p:nvPr>
        </p:nvSpPr>
        <p:spPr>
          <a:xfrm>
            <a:off x="2975510" y="2998298"/>
            <a:ext cx="1769386" cy="515179"/>
          </a:xfrm>
        </p:spPr>
        <p:txBody>
          <a:bodyPr>
            <a:normAutofit/>
          </a:bodyPr>
          <a:lstStyle>
            <a:lvl1pPr algn="ctr">
              <a:defRPr/>
            </a:lvl1pPr>
            <a:lvl4pPr algn="l">
              <a:defRPr lang="de-DE" dirty="0"/>
            </a:lvl4pPr>
            <a:lvl5pPr marL="7938" marR="0" indent="0" algn="ctr" defTabSz="914400" rtl="0" eaLnBrk="1" fontAlgn="auto" latinLnBrk="0" hangingPunct="1">
              <a:lnSpc>
                <a:spcPct val="90000"/>
              </a:lnSpc>
              <a:spcBef>
                <a:spcPts val="500"/>
              </a:spcBef>
              <a:spcAft>
                <a:spcPts val="0"/>
              </a:spcAft>
              <a:buClrTx/>
              <a:buSzTx/>
              <a:buFontTx/>
              <a:buNone/>
              <a:tabLst/>
              <a:defRPr lang="de-DE" b="1" dirty="0"/>
            </a:lvl5pPr>
            <a:lvl6pPr marL="7938" indent="-7938" algn="ctr">
              <a:tabLst/>
              <a:defRPr lang="de-DE" b="1" dirty="0" smtClean="0"/>
            </a:lvl6pPr>
            <a:lvl7pPr>
              <a:defRPr lang="de-DE" dirty="0" smtClean="0"/>
            </a:lvl7pPr>
          </a:lstStyle>
          <a:p>
            <a:pPr lvl="5"/>
            <a:r>
              <a:rPr lang="de-DE"/>
              <a:t>KPI Titel</a:t>
            </a:r>
          </a:p>
        </p:txBody>
      </p:sp>
      <p:sp>
        <p:nvSpPr>
          <p:cNvPr id="36" name="Textplatzhalter 9">
            <a:extLst>
              <a:ext uri="{FF2B5EF4-FFF2-40B4-BE49-F238E27FC236}">
                <a16:creationId xmlns:a16="http://schemas.microsoft.com/office/drawing/2014/main" id="{29F03F5A-B6D6-9549-8DAE-8D8509BE42E7}"/>
              </a:ext>
            </a:extLst>
          </p:cNvPr>
          <p:cNvSpPr>
            <a:spLocks noGrp="1"/>
          </p:cNvSpPr>
          <p:nvPr>
            <p:ph type="body" sz="quarter" idx="38" hasCustomPrompt="1"/>
          </p:nvPr>
        </p:nvSpPr>
        <p:spPr>
          <a:xfrm>
            <a:off x="2950653" y="1949596"/>
            <a:ext cx="1808098" cy="563932"/>
          </a:xfrm>
        </p:spPr>
        <p:txBody>
          <a:bodyPr anchor="ctr"/>
          <a:lstStyle>
            <a:lvl3pPr algn="ctr">
              <a:defRPr b="1">
                <a:solidFill>
                  <a:schemeClr val="accent1"/>
                </a:solidFill>
              </a:defRPr>
            </a:lvl3pPr>
          </a:lstStyle>
          <a:p>
            <a:pPr lvl="2"/>
            <a:r>
              <a:rPr lang="de-DE"/>
              <a:t>00</a:t>
            </a:r>
          </a:p>
        </p:txBody>
      </p:sp>
      <p:sp>
        <p:nvSpPr>
          <p:cNvPr id="38" name="Bildplatzhalter 17">
            <a:extLst>
              <a:ext uri="{FF2B5EF4-FFF2-40B4-BE49-F238E27FC236}">
                <a16:creationId xmlns:a16="http://schemas.microsoft.com/office/drawing/2014/main" id="{048EE989-2A67-8446-B8F4-42064140B911}"/>
              </a:ext>
            </a:extLst>
          </p:cNvPr>
          <p:cNvSpPr>
            <a:spLocks noGrp="1"/>
          </p:cNvSpPr>
          <p:nvPr>
            <p:ph type="pic" sz="quarter" idx="39" hasCustomPrompt="1"/>
          </p:nvPr>
        </p:nvSpPr>
        <p:spPr>
          <a:xfrm>
            <a:off x="5374913" y="1513950"/>
            <a:ext cx="1434596" cy="1434596"/>
          </a:xfrm>
          <a:blipFill>
            <a:blip r:embed="rId2"/>
            <a:stretch>
              <a:fillRect/>
            </a:stretch>
          </a:blipFill>
        </p:spPr>
        <p:txBody>
          <a:bodyPr/>
          <a:lstStyle/>
          <a:p>
            <a:r>
              <a:rPr lang="de-DE"/>
              <a:t> </a:t>
            </a:r>
          </a:p>
        </p:txBody>
      </p:sp>
      <p:sp>
        <p:nvSpPr>
          <p:cNvPr id="39" name="Textplatzhalter 8">
            <a:extLst>
              <a:ext uri="{FF2B5EF4-FFF2-40B4-BE49-F238E27FC236}">
                <a16:creationId xmlns:a16="http://schemas.microsoft.com/office/drawing/2014/main" id="{73E42915-88B8-E94F-9B15-36DE68132333}"/>
              </a:ext>
            </a:extLst>
          </p:cNvPr>
          <p:cNvSpPr>
            <a:spLocks noGrp="1"/>
          </p:cNvSpPr>
          <p:nvPr>
            <p:ph type="body" sz="quarter" idx="40" hasCustomPrompt="1"/>
          </p:nvPr>
        </p:nvSpPr>
        <p:spPr>
          <a:xfrm>
            <a:off x="5199450" y="2998298"/>
            <a:ext cx="1769386" cy="515179"/>
          </a:xfrm>
        </p:spPr>
        <p:txBody>
          <a:bodyPr>
            <a:normAutofit/>
          </a:bodyPr>
          <a:lstStyle>
            <a:lvl1pPr algn="ctr">
              <a:defRPr/>
            </a:lvl1pPr>
            <a:lvl4pPr algn="l">
              <a:defRPr lang="de-DE" dirty="0"/>
            </a:lvl4pPr>
            <a:lvl5pPr marL="7938" marR="0" indent="0" algn="ctr" defTabSz="914400" rtl="0" eaLnBrk="1" fontAlgn="auto" latinLnBrk="0" hangingPunct="1">
              <a:lnSpc>
                <a:spcPct val="90000"/>
              </a:lnSpc>
              <a:spcBef>
                <a:spcPts val="500"/>
              </a:spcBef>
              <a:spcAft>
                <a:spcPts val="0"/>
              </a:spcAft>
              <a:buClrTx/>
              <a:buSzTx/>
              <a:buFontTx/>
              <a:buNone/>
              <a:tabLst/>
              <a:defRPr lang="de-DE" b="1" dirty="0"/>
            </a:lvl5pPr>
            <a:lvl6pPr marL="7938" indent="-7938" algn="ctr">
              <a:tabLst/>
              <a:defRPr lang="de-DE" b="1" dirty="0" smtClean="0"/>
            </a:lvl6pPr>
            <a:lvl7pPr>
              <a:defRPr lang="de-DE" dirty="0" smtClean="0"/>
            </a:lvl7pPr>
          </a:lstStyle>
          <a:p>
            <a:pPr lvl="5"/>
            <a:r>
              <a:rPr lang="de-DE"/>
              <a:t>KPI Titel</a:t>
            </a:r>
          </a:p>
        </p:txBody>
      </p:sp>
      <p:sp>
        <p:nvSpPr>
          <p:cNvPr id="40" name="Textplatzhalter 9">
            <a:extLst>
              <a:ext uri="{FF2B5EF4-FFF2-40B4-BE49-F238E27FC236}">
                <a16:creationId xmlns:a16="http://schemas.microsoft.com/office/drawing/2014/main" id="{EEAE4E67-361C-884D-83F0-1B6B8D9B3234}"/>
              </a:ext>
            </a:extLst>
          </p:cNvPr>
          <p:cNvSpPr>
            <a:spLocks noGrp="1"/>
          </p:cNvSpPr>
          <p:nvPr>
            <p:ph type="body" sz="quarter" idx="41" hasCustomPrompt="1"/>
          </p:nvPr>
        </p:nvSpPr>
        <p:spPr>
          <a:xfrm>
            <a:off x="5174593" y="1949596"/>
            <a:ext cx="1808098" cy="563932"/>
          </a:xfrm>
        </p:spPr>
        <p:txBody>
          <a:bodyPr anchor="ctr"/>
          <a:lstStyle>
            <a:lvl3pPr algn="ctr">
              <a:defRPr b="1">
                <a:solidFill>
                  <a:schemeClr val="accent1"/>
                </a:solidFill>
              </a:defRPr>
            </a:lvl3pPr>
          </a:lstStyle>
          <a:p>
            <a:pPr lvl="2"/>
            <a:r>
              <a:rPr lang="de-DE"/>
              <a:t>00</a:t>
            </a:r>
          </a:p>
        </p:txBody>
      </p:sp>
      <p:sp>
        <p:nvSpPr>
          <p:cNvPr id="44" name="Bildplatzhalter 17">
            <a:extLst>
              <a:ext uri="{FF2B5EF4-FFF2-40B4-BE49-F238E27FC236}">
                <a16:creationId xmlns:a16="http://schemas.microsoft.com/office/drawing/2014/main" id="{5087CE9A-C15A-3749-9F77-CD27E55E0540}"/>
              </a:ext>
            </a:extLst>
          </p:cNvPr>
          <p:cNvSpPr>
            <a:spLocks noGrp="1"/>
          </p:cNvSpPr>
          <p:nvPr>
            <p:ph type="pic" sz="quarter" idx="42" hasCustomPrompt="1"/>
          </p:nvPr>
        </p:nvSpPr>
        <p:spPr>
          <a:xfrm>
            <a:off x="899895" y="3668332"/>
            <a:ext cx="1434596" cy="1434596"/>
          </a:xfrm>
          <a:blipFill>
            <a:blip r:embed="rId2"/>
            <a:stretch>
              <a:fillRect/>
            </a:stretch>
          </a:blipFill>
        </p:spPr>
        <p:txBody>
          <a:bodyPr/>
          <a:lstStyle/>
          <a:p>
            <a:r>
              <a:rPr lang="de-DE"/>
              <a:t> </a:t>
            </a:r>
          </a:p>
        </p:txBody>
      </p:sp>
      <p:sp>
        <p:nvSpPr>
          <p:cNvPr id="45" name="Textplatzhalter 8">
            <a:extLst>
              <a:ext uri="{FF2B5EF4-FFF2-40B4-BE49-F238E27FC236}">
                <a16:creationId xmlns:a16="http://schemas.microsoft.com/office/drawing/2014/main" id="{2F9F391E-CDC7-C04A-9319-E2DF1D8C8C96}"/>
              </a:ext>
            </a:extLst>
          </p:cNvPr>
          <p:cNvSpPr>
            <a:spLocks noGrp="1"/>
          </p:cNvSpPr>
          <p:nvPr>
            <p:ph type="body" sz="quarter" idx="43" hasCustomPrompt="1"/>
          </p:nvPr>
        </p:nvSpPr>
        <p:spPr>
          <a:xfrm>
            <a:off x="724432" y="5152680"/>
            <a:ext cx="1769386" cy="515179"/>
          </a:xfrm>
        </p:spPr>
        <p:txBody>
          <a:bodyPr>
            <a:normAutofit/>
          </a:bodyPr>
          <a:lstStyle>
            <a:lvl1pPr algn="ctr">
              <a:defRPr/>
            </a:lvl1pPr>
            <a:lvl4pPr algn="l">
              <a:defRPr lang="de-DE" dirty="0"/>
            </a:lvl4pPr>
            <a:lvl5pPr marL="7938" marR="0" indent="0" algn="ctr" defTabSz="914400" rtl="0" eaLnBrk="1" fontAlgn="auto" latinLnBrk="0" hangingPunct="1">
              <a:lnSpc>
                <a:spcPct val="90000"/>
              </a:lnSpc>
              <a:spcBef>
                <a:spcPts val="500"/>
              </a:spcBef>
              <a:spcAft>
                <a:spcPts val="0"/>
              </a:spcAft>
              <a:buClrTx/>
              <a:buSzTx/>
              <a:buFontTx/>
              <a:buNone/>
              <a:tabLst/>
              <a:defRPr lang="de-DE" b="1" dirty="0"/>
            </a:lvl5pPr>
            <a:lvl6pPr marL="7938" indent="-7938" algn="ctr">
              <a:tabLst/>
              <a:defRPr lang="de-DE" b="1" dirty="0" smtClean="0"/>
            </a:lvl6pPr>
            <a:lvl7pPr>
              <a:defRPr lang="de-DE" dirty="0" smtClean="0"/>
            </a:lvl7pPr>
          </a:lstStyle>
          <a:p>
            <a:pPr lvl="5"/>
            <a:r>
              <a:rPr lang="de-DE"/>
              <a:t>KPI Titel</a:t>
            </a:r>
          </a:p>
        </p:txBody>
      </p:sp>
      <p:sp>
        <p:nvSpPr>
          <p:cNvPr id="46" name="Textplatzhalter 9">
            <a:extLst>
              <a:ext uri="{FF2B5EF4-FFF2-40B4-BE49-F238E27FC236}">
                <a16:creationId xmlns:a16="http://schemas.microsoft.com/office/drawing/2014/main" id="{151F7A4F-E4D0-664D-B397-A43F3F703BC0}"/>
              </a:ext>
            </a:extLst>
          </p:cNvPr>
          <p:cNvSpPr>
            <a:spLocks noGrp="1"/>
          </p:cNvSpPr>
          <p:nvPr>
            <p:ph type="body" sz="quarter" idx="44" hasCustomPrompt="1"/>
          </p:nvPr>
        </p:nvSpPr>
        <p:spPr>
          <a:xfrm>
            <a:off x="699575" y="4103978"/>
            <a:ext cx="1808098" cy="563932"/>
          </a:xfrm>
        </p:spPr>
        <p:txBody>
          <a:bodyPr anchor="ctr"/>
          <a:lstStyle>
            <a:lvl3pPr algn="ctr">
              <a:defRPr b="1">
                <a:solidFill>
                  <a:schemeClr val="accent1"/>
                </a:solidFill>
              </a:defRPr>
            </a:lvl3pPr>
          </a:lstStyle>
          <a:p>
            <a:pPr lvl="2"/>
            <a:r>
              <a:rPr lang="de-DE"/>
              <a:t>00</a:t>
            </a:r>
          </a:p>
        </p:txBody>
      </p:sp>
      <p:sp>
        <p:nvSpPr>
          <p:cNvPr id="47" name="Bildplatzhalter 17">
            <a:extLst>
              <a:ext uri="{FF2B5EF4-FFF2-40B4-BE49-F238E27FC236}">
                <a16:creationId xmlns:a16="http://schemas.microsoft.com/office/drawing/2014/main" id="{A0F99EB5-0EF3-3C4C-BDBA-76CD53E66297}"/>
              </a:ext>
            </a:extLst>
          </p:cNvPr>
          <p:cNvSpPr>
            <a:spLocks noGrp="1"/>
          </p:cNvSpPr>
          <p:nvPr>
            <p:ph type="pic" sz="quarter" idx="45" hasCustomPrompt="1"/>
          </p:nvPr>
        </p:nvSpPr>
        <p:spPr>
          <a:xfrm>
            <a:off x="3150973" y="3668332"/>
            <a:ext cx="1434596" cy="1434596"/>
          </a:xfrm>
          <a:blipFill>
            <a:blip r:embed="rId2"/>
            <a:stretch>
              <a:fillRect/>
            </a:stretch>
          </a:blipFill>
        </p:spPr>
        <p:txBody>
          <a:bodyPr/>
          <a:lstStyle/>
          <a:p>
            <a:r>
              <a:rPr lang="de-DE"/>
              <a:t> </a:t>
            </a:r>
          </a:p>
        </p:txBody>
      </p:sp>
      <p:sp>
        <p:nvSpPr>
          <p:cNvPr id="48" name="Textplatzhalter 8">
            <a:extLst>
              <a:ext uri="{FF2B5EF4-FFF2-40B4-BE49-F238E27FC236}">
                <a16:creationId xmlns:a16="http://schemas.microsoft.com/office/drawing/2014/main" id="{E50AFDE0-9D20-CA42-9B44-032F4AB81C21}"/>
              </a:ext>
            </a:extLst>
          </p:cNvPr>
          <p:cNvSpPr>
            <a:spLocks noGrp="1"/>
          </p:cNvSpPr>
          <p:nvPr>
            <p:ph type="body" sz="quarter" idx="46" hasCustomPrompt="1"/>
          </p:nvPr>
        </p:nvSpPr>
        <p:spPr>
          <a:xfrm>
            <a:off x="2975510" y="5152680"/>
            <a:ext cx="1769386" cy="515179"/>
          </a:xfrm>
        </p:spPr>
        <p:txBody>
          <a:bodyPr>
            <a:normAutofit/>
          </a:bodyPr>
          <a:lstStyle>
            <a:lvl1pPr algn="ctr">
              <a:defRPr/>
            </a:lvl1pPr>
            <a:lvl4pPr algn="l">
              <a:defRPr lang="de-DE" dirty="0"/>
            </a:lvl4pPr>
            <a:lvl5pPr marL="7938" marR="0" indent="0" algn="ctr" defTabSz="914400" rtl="0" eaLnBrk="1" fontAlgn="auto" latinLnBrk="0" hangingPunct="1">
              <a:lnSpc>
                <a:spcPct val="90000"/>
              </a:lnSpc>
              <a:spcBef>
                <a:spcPts val="500"/>
              </a:spcBef>
              <a:spcAft>
                <a:spcPts val="0"/>
              </a:spcAft>
              <a:buClrTx/>
              <a:buSzTx/>
              <a:buFontTx/>
              <a:buNone/>
              <a:tabLst/>
              <a:defRPr lang="de-DE" b="1" dirty="0"/>
            </a:lvl5pPr>
            <a:lvl6pPr marL="7938" indent="-7938" algn="ctr">
              <a:tabLst/>
              <a:defRPr lang="de-DE" b="1" dirty="0" smtClean="0"/>
            </a:lvl6pPr>
            <a:lvl7pPr>
              <a:defRPr lang="de-DE" dirty="0" smtClean="0"/>
            </a:lvl7pPr>
          </a:lstStyle>
          <a:p>
            <a:pPr lvl="5"/>
            <a:r>
              <a:rPr lang="de-DE"/>
              <a:t>KPI Titel</a:t>
            </a:r>
          </a:p>
        </p:txBody>
      </p:sp>
      <p:sp>
        <p:nvSpPr>
          <p:cNvPr id="49" name="Textplatzhalter 9">
            <a:extLst>
              <a:ext uri="{FF2B5EF4-FFF2-40B4-BE49-F238E27FC236}">
                <a16:creationId xmlns:a16="http://schemas.microsoft.com/office/drawing/2014/main" id="{2C0E7A88-000D-9D4D-B1A1-3F6803E1D827}"/>
              </a:ext>
            </a:extLst>
          </p:cNvPr>
          <p:cNvSpPr>
            <a:spLocks noGrp="1"/>
          </p:cNvSpPr>
          <p:nvPr>
            <p:ph type="body" sz="quarter" idx="47" hasCustomPrompt="1"/>
          </p:nvPr>
        </p:nvSpPr>
        <p:spPr>
          <a:xfrm>
            <a:off x="2950653" y="4103978"/>
            <a:ext cx="1808098" cy="563932"/>
          </a:xfrm>
        </p:spPr>
        <p:txBody>
          <a:bodyPr anchor="ctr"/>
          <a:lstStyle>
            <a:lvl3pPr algn="ctr">
              <a:defRPr b="1">
                <a:solidFill>
                  <a:schemeClr val="accent1"/>
                </a:solidFill>
              </a:defRPr>
            </a:lvl3pPr>
          </a:lstStyle>
          <a:p>
            <a:pPr lvl="2"/>
            <a:r>
              <a:rPr lang="de-DE"/>
              <a:t>00</a:t>
            </a:r>
          </a:p>
        </p:txBody>
      </p:sp>
      <p:sp>
        <p:nvSpPr>
          <p:cNvPr id="50" name="Bildplatzhalter 17">
            <a:extLst>
              <a:ext uri="{FF2B5EF4-FFF2-40B4-BE49-F238E27FC236}">
                <a16:creationId xmlns:a16="http://schemas.microsoft.com/office/drawing/2014/main" id="{43F71F5D-5A60-8A40-8395-F4FFD00B78BD}"/>
              </a:ext>
            </a:extLst>
          </p:cNvPr>
          <p:cNvSpPr>
            <a:spLocks noGrp="1"/>
          </p:cNvSpPr>
          <p:nvPr>
            <p:ph type="pic" sz="quarter" idx="48" hasCustomPrompt="1"/>
          </p:nvPr>
        </p:nvSpPr>
        <p:spPr>
          <a:xfrm>
            <a:off x="5374913" y="3668332"/>
            <a:ext cx="1434596" cy="1434596"/>
          </a:xfrm>
          <a:blipFill>
            <a:blip r:embed="rId2"/>
            <a:stretch>
              <a:fillRect/>
            </a:stretch>
          </a:blipFill>
        </p:spPr>
        <p:txBody>
          <a:bodyPr/>
          <a:lstStyle/>
          <a:p>
            <a:r>
              <a:rPr lang="de-DE"/>
              <a:t> </a:t>
            </a:r>
          </a:p>
        </p:txBody>
      </p:sp>
      <p:sp>
        <p:nvSpPr>
          <p:cNvPr id="51" name="Textplatzhalter 8">
            <a:extLst>
              <a:ext uri="{FF2B5EF4-FFF2-40B4-BE49-F238E27FC236}">
                <a16:creationId xmlns:a16="http://schemas.microsoft.com/office/drawing/2014/main" id="{35FD8D0E-5212-B64B-855D-6D110D8B0BFE}"/>
              </a:ext>
            </a:extLst>
          </p:cNvPr>
          <p:cNvSpPr>
            <a:spLocks noGrp="1"/>
          </p:cNvSpPr>
          <p:nvPr>
            <p:ph type="body" sz="quarter" idx="49" hasCustomPrompt="1"/>
          </p:nvPr>
        </p:nvSpPr>
        <p:spPr>
          <a:xfrm>
            <a:off x="5199450" y="5152680"/>
            <a:ext cx="1769386" cy="515179"/>
          </a:xfrm>
        </p:spPr>
        <p:txBody>
          <a:bodyPr>
            <a:normAutofit/>
          </a:bodyPr>
          <a:lstStyle>
            <a:lvl1pPr algn="ctr">
              <a:defRPr/>
            </a:lvl1pPr>
            <a:lvl4pPr algn="l">
              <a:defRPr lang="de-DE" dirty="0"/>
            </a:lvl4pPr>
            <a:lvl5pPr marL="7938" marR="0" indent="0" algn="ctr" defTabSz="914400" rtl="0" eaLnBrk="1" fontAlgn="auto" latinLnBrk="0" hangingPunct="1">
              <a:lnSpc>
                <a:spcPct val="90000"/>
              </a:lnSpc>
              <a:spcBef>
                <a:spcPts val="500"/>
              </a:spcBef>
              <a:spcAft>
                <a:spcPts val="0"/>
              </a:spcAft>
              <a:buClrTx/>
              <a:buSzTx/>
              <a:buFontTx/>
              <a:buNone/>
              <a:tabLst/>
              <a:defRPr lang="de-DE" b="1" dirty="0"/>
            </a:lvl5pPr>
            <a:lvl6pPr marL="7938" indent="-7938" algn="ctr">
              <a:tabLst/>
              <a:defRPr lang="de-DE" b="1" dirty="0" smtClean="0"/>
            </a:lvl6pPr>
            <a:lvl7pPr>
              <a:defRPr lang="de-DE" dirty="0" smtClean="0"/>
            </a:lvl7pPr>
          </a:lstStyle>
          <a:p>
            <a:pPr lvl="5"/>
            <a:r>
              <a:rPr lang="de-DE"/>
              <a:t>KPI Titel</a:t>
            </a:r>
          </a:p>
        </p:txBody>
      </p:sp>
      <p:sp>
        <p:nvSpPr>
          <p:cNvPr id="52" name="Textplatzhalter 9">
            <a:extLst>
              <a:ext uri="{FF2B5EF4-FFF2-40B4-BE49-F238E27FC236}">
                <a16:creationId xmlns:a16="http://schemas.microsoft.com/office/drawing/2014/main" id="{13996429-6FEC-A045-9CBB-B4088FE99589}"/>
              </a:ext>
            </a:extLst>
          </p:cNvPr>
          <p:cNvSpPr>
            <a:spLocks noGrp="1"/>
          </p:cNvSpPr>
          <p:nvPr>
            <p:ph type="body" sz="quarter" idx="50" hasCustomPrompt="1"/>
          </p:nvPr>
        </p:nvSpPr>
        <p:spPr>
          <a:xfrm>
            <a:off x="5174593" y="4103978"/>
            <a:ext cx="1808098" cy="563932"/>
          </a:xfrm>
        </p:spPr>
        <p:txBody>
          <a:bodyPr anchor="ctr"/>
          <a:lstStyle>
            <a:lvl3pPr algn="ctr">
              <a:defRPr b="1">
                <a:solidFill>
                  <a:schemeClr val="accent1"/>
                </a:solidFill>
              </a:defRPr>
            </a:lvl3pPr>
          </a:lstStyle>
          <a:p>
            <a:pPr lvl="2"/>
            <a:r>
              <a:rPr lang="de-DE"/>
              <a:t>00</a:t>
            </a:r>
          </a:p>
        </p:txBody>
      </p:sp>
    </p:spTree>
    <p:extLst>
      <p:ext uri="{BB962C8B-B14F-4D97-AF65-F5344CB8AC3E}">
        <p14:creationId xmlns:p14="http://schemas.microsoft.com/office/powerpoint/2010/main" val="14674358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verview-2_Dunk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9FF9C-F8D4-974A-8B7B-6334F350F2A0}"/>
              </a:ext>
            </a:extLst>
          </p:cNvPr>
          <p:cNvSpPr>
            <a:spLocks noGrp="1"/>
          </p:cNvSpPr>
          <p:nvPr>
            <p:ph type="title" hasCustomPrompt="1"/>
          </p:nvPr>
        </p:nvSpPr>
        <p:spPr>
          <a:xfrm>
            <a:off x="838200" y="781778"/>
            <a:ext cx="10515600" cy="602886"/>
          </a:xfrm>
        </p:spPr>
        <p:txBody>
          <a:bodyPr anchor="t">
            <a:normAutofit/>
          </a:bodyPr>
          <a:lstStyle>
            <a:lvl1pPr>
              <a:defRPr sz="3200"/>
            </a:lvl1pPr>
          </a:lstStyle>
          <a:p>
            <a:r>
              <a:rPr lang="de-DE" err="1"/>
              <a:t>Overview</a:t>
            </a:r>
            <a:r>
              <a:rPr lang="de-DE"/>
              <a:t> 2</a:t>
            </a:r>
          </a:p>
        </p:txBody>
      </p:sp>
      <p:sp>
        <p:nvSpPr>
          <p:cNvPr id="4" name="Datumsplatzhalter 3">
            <a:extLst>
              <a:ext uri="{FF2B5EF4-FFF2-40B4-BE49-F238E27FC236}">
                <a16:creationId xmlns:a16="http://schemas.microsoft.com/office/drawing/2014/main" id="{D16CDCD4-A0D3-5140-A820-C8A6EBB61848}"/>
              </a:ext>
            </a:extLst>
          </p:cNvPr>
          <p:cNvSpPr>
            <a:spLocks noGrp="1"/>
          </p:cNvSpPr>
          <p:nvPr>
            <p:ph type="dt" sz="half" idx="10"/>
          </p:nvPr>
        </p:nvSpPr>
        <p:spPr/>
        <p:txBody>
          <a:bodyPr/>
          <a:lstStyle/>
          <a:p>
            <a:fld id="{45B8D4F0-AF02-4145-AC85-4C74A776E0A7}" type="datetime1">
              <a:rPr lang="de-DE" smtClean="0"/>
              <a:t>02.12.2021</a:t>
            </a:fld>
            <a:endParaRPr lang="de-DE"/>
          </a:p>
        </p:txBody>
      </p:sp>
      <p:sp>
        <p:nvSpPr>
          <p:cNvPr id="5" name="Fußzeilenplatzhalter 4">
            <a:extLst>
              <a:ext uri="{FF2B5EF4-FFF2-40B4-BE49-F238E27FC236}">
                <a16:creationId xmlns:a16="http://schemas.microsoft.com/office/drawing/2014/main" id="{5C976CCB-5EAC-E149-B4FF-8E8BEEB3F71C}"/>
              </a:ext>
            </a:extLst>
          </p:cNvPr>
          <p:cNvSpPr>
            <a:spLocks noGrp="1"/>
          </p:cNvSpPr>
          <p:nvPr>
            <p:ph type="ftr" sz="quarter" idx="11"/>
          </p:nvPr>
        </p:nvSpPr>
        <p:spPr>
          <a:xfrm>
            <a:off x="2683042" y="6270512"/>
            <a:ext cx="4114800" cy="365125"/>
          </a:xfrm>
          <a:prstGeom prst="rect">
            <a:avLst/>
          </a:prstGeom>
        </p:spPr>
        <p:txBody>
          <a:bodyPr/>
          <a:lstStyle/>
          <a:p>
            <a:r>
              <a:rPr lang="de-DE"/>
              <a:t>Titel der Präsentation</a:t>
            </a:r>
          </a:p>
        </p:txBody>
      </p:sp>
      <p:sp>
        <p:nvSpPr>
          <p:cNvPr id="6" name="Foliennummernplatzhalter 5">
            <a:extLst>
              <a:ext uri="{FF2B5EF4-FFF2-40B4-BE49-F238E27FC236}">
                <a16:creationId xmlns:a16="http://schemas.microsoft.com/office/drawing/2014/main" id="{40BA0BF4-B994-8A42-85AC-C18ED39C62CE}"/>
              </a:ext>
            </a:extLst>
          </p:cNvPr>
          <p:cNvSpPr>
            <a:spLocks noGrp="1"/>
          </p:cNvSpPr>
          <p:nvPr>
            <p:ph type="sldNum" sz="quarter" idx="12"/>
          </p:nvPr>
        </p:nvSpPr>
        <p:spPr/>
        <p:txBody>
          <a:bodyPr/>
          <a:lstStyle/>
          <a:p>
            <a:fld id="{2CCB51C0-1304-8943-B133-8D3484B715E5}" type="slidenum">
              <a:rPr lang="de-DE" smtClean="0"/>
              <a:t>‹Nr.›</a:t>
            </a:fld>
            <a:endParaRPr lang="de-DE"/>
          </a:p>
        </p:txBody>
      </p:sp>
      <p:sp>
        <p:nvSpPr>
          <p:cNvPr id="25" name="Bildplatzhalter 17">
            <a:extLst>
              <a:ext uri="{FF2B5EF4-FFF2-40B4-BE49-F238E27FC236}">
                <a16:creationId xmlns:a16="http://schemas.microsoft.com/office/drawing/2014/main" id="{C6CA0C68-9AF1-3743-9A06-1F7B43F889D3}"/>
              </a:ext>
            </a:extLst>
          </p:cNvPr>
          <p:cNvSpPr>
            <a:spLocks noGrp="1"/>
          </p:cNvSpPr>
          <p:nvPr>
            <p:ph type="pic" sz="quarter" idx="33" hasCustomPrompt="1"/>
          </p:nvPr>
        </p:nvSpPr>
        <p:spPr>
          <a:xfrm>
            <a:off x="1299755" y="1653449"/>
            <a:ext cx="1697842" cy="1697842"/>
          </a:xfrm>
          <a:blipFill>
            <a:blip r:embed="rId2"/>
            <a:stretch>
              <a:fillRect/>
            </a:stretch>
          </a:blipFill>
        </p:spPr>
        <p:txBody>
          <a:bodyPr/>
          <a:lstStyle/>
          <a:p>
            <a:r>
              <a:rPr lang="de-DE"/>
              <a:t> </a:t>
            </a:r>
          </a:p>
        </p:txBody>
      </p:sp>
      <p:sp>
        <p:nvSpPr>
          <p:cNvPr id="26" name="Textplatzhalter 8">
            <a:extLst>
              <a:ext uri="{FF2B5EF4-FFF2-40B4-BE49-F238E27FC236}">
                <a16:creationId xmlns:a16="http://schemas.microsoft.com/office/drawing/2014/main" id="{0DC6A24A-4FD1-8C42-85D4-EA60B85FB8E1}"/>
              </a:ext>
            </a:extLst>
          </p:cNvPr>
          <p:cNvSpPr>
            <a:spLocks noGrp="1"/>
          </p:cNvSpPr>
          <p:nvPr>
            <p:ph type="body" sz="quarter" idx="15" hasCustomPrompt="1"/>
          </p:nvPr>
        </p:nvSpPr>
        <p:spPr>
          <a:xfrm>
            <a:off x="848736" y="3361148"/>
            <a:ext cx="2630188" cy="300535"/>
          </a:xfrm>
        </p:spPr>
        <p:txBody>
          <a:bodyPr>
            <a:normAutofit/>
          </a:bodyPr>
          <a:lstStyle>
            <a:lvl1pPr algn="ctr">
              <a:defRPr/>
            </a:lvl1pPr>
            <a:lvl4pPr algn="l">
              <a:defRPr lang="de-DE" dirty="0"/>
            </a:lvl4pPr>
            <a:lvl5pPr marL="7938" marR="0" indent="0" algn="ctr" defTabSz="914400" rtl="0" eaLnBrk="1" fontAlgn="auto" latinLnBrk="0" hangingPunct="1">
              <a:lnSpc>
                <a:spcPct val="90000"/>
              </a:lnSpc>
              <a:spcBef>
                <a:spcPts val="500"/>
              </a:spcBef>
              <a:spcAft>
                <a:spcPts val="0"/>
              </a:spcAft>
              <a:buClrTx/>
              <a:buSzTx/>
              <a:buFontTx/>
              <a:buNone/>
              <a:tabLst/>
              <a:defRPr lang="de-DE" b="1" dirty="0"/>
            </a:lvl5pPr>
            <a:lvl6pPr marL="7938" indent="-7938" algn="ctr">
              <a:tabLst/>
              <a:defRPr lang="de-DE" b="1" dirty="0" smtClean="0"/>
            </a:lvl6pPr>
            <a:lvl7pPr>
              <a:defRPr lang="de-DE" dirty="0" smtClean="0"/>
            </a:lvl7pPr>
          </a:lstStyle>
          <a:p>
            <a:pPr lvl="5"/>
            <a:r>
              <a:rPr lang="de-DE"/>
              <a:t>KPI Titel</a:t>
            </a:r>
          </a:p>
        </p:txBody>
      </p:sp>
      <p:sp>
        <p:nvSpPr>
          <p:cNvPr id="27" name="Textplatzhalter 9">
            <a:extLst>
              <a:ext uri="{FF2B5EF4-FFF2-40B4-BE49-F238E27FC236}">
                <a16:creationId xmlns:a16="http://schemas.microsoft.com/office/drawing/2014/main" id="{C8B4651E-FF11-114F-BD8E-7EB7A14334E8}"/>
              </a:ext>
            </a:extLst>
          </p:cNvPr>
          <p:cNvSpPr>
            <a:spLocks noGrp="1"/>
          </p:cNvSpPr>
          <p:nvPr>
            <p:ph type="body" sz="quarter" idx="16" hasCustomPrompt="1"/>
          </p:nvPr>
        </p:nvSpPr>
        <p:spPr>
          <a:xfrm>
            <a:off x="880865" y="2168663"/>
            <a:ext cx="2535621" cy="667414"/>
          </a:xfrm>
        </p:spPr>
        <p:txBody>
          <a:bodyPr anchor="ctr">
            <a:normAutofit/>
          </a:bodyPr>
          <a:lstStyle>
            <a:lvl3pPr algn="ctr">
              <a:defRPr sz="3600" b="1">
                <a:solidFill>
                  <a:schemeClr val="accent1"/>
                </a:solidFill>
              </a:defRPr>
            </a:lvl3pPr>
          </a:lstStyle>
          <a:p>
            <a:pPr lvl="2"/>
            <a:r>
              <a:rPr lang="de-DE"/>
              <a:t>00</a:t>
            </a:r>
          </a:p>
        </p:txBody>
      </p:sp>
      <p:sp>
        <p:nvSpPr>
          <p:cNvPr id="28" name="Textplatzhalter 8">
            <a:extLst>
              <a:ext uri="{FF2B5EF4-FFF2-40B4-BE49-F238E27FC236}">
                <a16:creationId xmlns:a16="http://schemas.microsoft.com/office/drawing/2014/main" id="{19299234-209B-334D-A8A9-D47132C12E9B}"/>
              </a:ext>
            </a:extLst>
          </p:cNvPr>
          <p:cNvSpPr>
            <a:spLocks noGrp="1"/>
          </p:cNvSpPr>
          <p:nvPr>
            <p:ph type="body" sz="quarter" idx="17" hasCustomPrompt="1"/>
          </p:nvPr>
        </p:nvSpPr>
        <p:spPr>
          <a:xfrm>
            <a:off x="848736" y="3671540"/>
            <a:ext cx="2630188" cy="607591"/>
          </a:xfrm>
        </p:spPr>
        <p:txBody>
          <a:bodyPr/>
          <a:lstStyle>
            <a:lvl1pPr algn="ctr">
              <a:defRPr/>
            </a:lvl1pPr>
            <a:lvl4pPr algn="l">
              <a:defRPr lang="de-DE" dirty="0"/>
            </a:lvl4pPr>
            <a:lvl5pPr marL="7938" marR="0" indent="0" algn="l" defTabSz="914400" rtl="0" eaLnBrk="1" fontAlgn="auto" latinLnBrk="0" hangingPunct="1">
              <a:lnSpc>
                <a:spcPct val="90000"/>
              </a:lnSpc>
              <a:spcBef>
                <a:spcPts val="500"/>
              </a:spcBef>
              <a:spcAft>
                <a:spcPts val="0"/>
              </a:spcAft>
              <a:buClrTx/>
              <a:buSzTx/>
              <a:buFontTx/>
              <a:buNone/>
              <a:tabLst/>
              <a:defRPr lang="de-DE" b="1" dirty="0"/>
            </a:lvl5pPr>
            <a:lvl6pPr>
              <a:defRPr sz="1800"/>
            </a:lvl6pPr>
            <a:lvl7pPr>
              <a:defRPr sz="1600"/>
            </a:lvl7pPr>
            <a:lvl8pPr marL="7938" indent="0" algn="ctr">
              <a:tabLst/>
              <a:defRPr/>
            </a:lvl8pPr>
          </a:lstStyle>
          <a:p>
            <a:pPr lvl="7"/>
            <a:r>
              <a:rPr lang="de-DE"/>
              <a:t>Beschreibung — </a:t>
            </a:r>
            <a:r>
              <a:rPr lang="de-DE" err="1"/>
              <a:t>Lorem</a:t>
            </a:r>
            <a:r>
              <a:rPr lang="de-DE"/>
              <a:t> </a:t>
            </a:r>
            <a:r>
              <a:rPr lang="de-DE" err="1"/>
              <a:t>ipsum</a:t>
            </a:r>
            <a:r>
              <a:rPr lang="de-DE"/>
              <a:t> </a:t>
            </a:r>
            <a:r>
              <a:rPr lang="de-DE" err="1"/>
              <a:t>dolor</a:t>
            </a:r>
            <a:r>
              <a:rPr lang="de-DE"/>
              <a:t> </a:t>
            </a:r>
            <a:r>
              <a:rPr lang="de-DE" err="1"/>
              <a:t>sit</a:t>
            </a:r>
            <a:r>
              <a:rPr lang="de-DE"/>
              <a:t> </a:t>
            </a:r>
            <a:r>
              <a:rPr lang="de-DE" err="1"/>
              <a:t>amet</a:t>
            </a:r>
            <a:r>
              <a:rPr lang="de-DE"/>
              <a:t>, </a:t>
            </a:r>
            <a:r>
              <a:rPr lang="de-DE" err="1"/>
              <a:t>consectetuer</a:t>
            </a:r>
            <a:r>
              <a:rPr lang="de-DE"/>
              <a:t> </a:t>
            </a:r>
            <a:r>
              <a:rPr lang="de-DE" err="1"/>
              <a:t>adipiscing</a:t>
            </a:r>
            <a:r>
              <a:rPr lang="de-DE"/>
              <a:t> </a:t>
            </a:r>
            <a:r>
              <a:rPr lang="de-DE" err="1"/>
              <a:t>elit</a:t>
            </a:r>
            <a:r>
              <a:rPr lang="de-DE"/>
              <a:t>, </a:t>
            </a:r>
            <a:r>
              <a:rPr lang="de-DE" err="1"/>
              <a:t>sed</a:t>
            </a:r>
            <a:r>
              <a:rPr lang="de-DE"/>
              <a:t> </a:t>
            </a:r>
            <a:r>
              <a:rPr lang="de-DE" err="1"/>
              <a:t>diam</a:t>
            </a:r>
            <a:r>
              <a:rPr lang="de-DE"/>
              <a:t>.</a:t>
            </a:r>
          </a:p>
        </p:txBody>
      </p:sp>
      <p:sp>
        <p:nvSpPr>
          <p:cNvPr id="60" name="Bildplatzhalter 17">
            <a:extLst>
              <a:ext uri="{FF2B5EF4-FFF2-40B4-BE49-F238E27FC236}">
                <a16:creationId xmlns:a16="http://schemas.microsoft.com/office/drawing/2014/main" id="{107513CB-EB8D-584A-8C5F-D3FA8B5A740A}"/>
              </a:ext>
            </a:extLst>
          </p:cNvPr>
          <p:cNvSpPr>
            <a:spLocks noGrp="1"/>
          </p:cNvSpPr>
          <p:nvPr>
            <p:ph type="pic" sz="quarter" idx="34" hasCustomPrompt="1"/>
          </p:nvPr>
        </p:nvSpPr>
        <p:spPr>
          <a:xfrm>
            <a:off x="3926223" y="1653449"/>
            <a:ext cx="1697842" cy="1697842"/>
          </a:xfrm>
          <a:blipFill>
            <a:blip r:embed="rId2"/>
            <a:stretch>
              <a:fillRect/>
            </a:stretch>
          </a:blipFill>
        </p:spPr>
        <p:txBody>
          <a:bodyPr/>
          <a:lstStyle/>
          <a:p>
            <a:r>
              <a:rPr lang="de-DE"/>
              <a:t> </a:t>
            </a:r>
          </a:p>
        </p:txBody>
      </p:sp>
      <p:sp>
        <p:nvSpPr>
          <p:cNvPr id="61" name="Textplatzhalter 8">
            <a:extLst>
              <a:ext uri="{FF2B5EF4-FFF2-40B4-BE49-F238E27FC236}">
                <a16:creationId xmlns:a16="http://schemas.microsoft.com/office/drawing/2014/main" id="{B5CAC46F-A5B8-EC4B-B876-296ADD57C775}"/>
              </a:ext>
            </a:extLst>
          </p:cNvPr>
          <p:cNvSpPr>
            <a:spLocks noGrp="1"/>
          </p:cNvSpPr>
          <p:nvPr>
            <p:ph type="body" sz="quarter" idx="35" hasCustomPrompt="1"/>
          </p:nvPr>
        </p:nvSpPr>
        <p:spPr>
          <a:xfrm>
            <a:off x="3475204" y="3361148"/>
            <a:ext cx="2630188" cy="300535"/>
          </a:xfrm>
        </p:spPr>
        <p:txBody>
          <a:bodyPr>
            <a:normAutofit/>
          </a:bodyPr>
          <a:lstStyle>
            <a:lvl1pPr algn="ctr">
              <a:defRPr/>
            </a:lvl1pPr>
            <a:lvl4pPr algn="l">
              <a:defRPr lang="de-DE" dirty="0"/>
            </a:lvl4pPr>
            <a:lvl5pPr marL="7938" marR="0" indent="0" algn="ctr" defTabSz="914400" rtl="0" eaLnBrk="1" fontAlgn="auto" latinLnBrk="0" hangingPunct="1">
              <a:lnSpc>
                <a:spcPct val="90000"/>
              </a:lnSpc>
              <a:spcBef>
                <a:spcPts val="500"/>
              </a:spcBef>
              <a:spcAft>
                <a:spcPts val="0"/>
              </a:spcAft>
              <a:buClrTx/>
              <a:buSzTx/>
              <a:buFontTx/>
              <a:buNone/>
              <a:tabLst/>
              <a:defRPr lang="de-DE" b="1" dirty="0"/>
            </a:lvl5pPr>
            <a:lvl6pPr marL="7938" indent="-7938" algn="ctr">
              <a:tabLst/>
              <a:defRPr lang="de-DE" b="1" dirty="0" smtClean="0"/>
            </a:lvl6pPr>
            <a:lvl7pPr>
              <a:defRPr lang="de-DE" dirty="0" smtClean="0"/>
            </a:lvl7pPr>
          </a:lstStyle>
          <a:p>
            <a:pPr lvl="5"/>
            <a:r>
              <a:rPr lang="de-DE"/>
              <a:t>KPI Titel</a:t>
            </a:r>
          </a:p>
        </p:txBody>
      </p:sp>
      <p:sp>
        <p:nvSpPr>
          <p:cNvPr id="62" name="Textplatzhalter 9">
            <a:extLst>
              <a:ext uri="{FF2B5EF4-FFF2-40B4-BE49-F238E27FC236}">
                <a16:creationId xmlns:a16="http://schemas.microsoft.com/office/drawing/2014/main" id="{9948B9B0-C089-0B45-A1EC-73A2A196BF09}"/>
              </a:ext>
            </a:extLst>
          </p:cNvPr>
          <p:cNvSpPr>
            <a:spLocks noGrp="1"/>
          </p:cNvSpPr>
          <p:nvPr>
            <p:ph type="body" sz="quarter" idx="36" hasCustomPrompt="1"/>
          </p:nvPr>
        </p:nvSpPr>
        <p:spPr>
          <a:xfrm>
            <a:off x="3507333" y="2168663"/>
            <a:ext cx="2535621" cy="667414"/>
          </a:xfrm>
        </p:spPr>
        <p:txBody>
          <a:bodyPr anchor="ctr">
            <a:normAutofit/>
          </a:bodyPr>
          <a:lstStyle>
            <a:lvl3pPr algn="ctr">
              <a:defRPr sz="3600" b="1">
                <a:solidFill>
                  <a:schemeClr val="accent1"/>
                </a:solidFill>
              </a:defRPr>
            </a:lvl3pPr>
          </a:lstStyle>
          <a:p>
            <a:pPr lvl="2"/>
            <a:r>
              <a:rPr lang="de-DE"/>
              <a:t>00</a:t>
            </a:r>
          </a:p>
        </p:txBody>
      </p:sp>
      <p:sp>
        <p:nvSpPr>
          <p:cNvPr id="63" name="Textplatzhalter 8">
            <a:extLst>
              <a:ext uri="{FF2B5EF4-FFF2-40B4-BE49-F238E27FC236}">
                <a16:creationId xmlns:a16="http://schemas.microsoft.com/office/drawing/2014/main" id="{77CB979C-1EFE-054B-8013-F1E0B65483D7}"/>
              </a:ext>
            </a:extLst>
          </p:cNvPr>
          <p:cNvSpPr>
            <a:spLocks noGrp="1"/>
          </p:cNvSpPr>
          <p:nvPr>
            <p:ph type="body" sz="quarter" idx="37" hasCustomPrompt="1"/>
          </p:nvPr>
        </p:nvSpPr>
        <p:spPr>
          <a:xfrm>
            <a:off x="3475204" y="3671540"/>
            <a:ext cx="2630188" cy="607591"/>
          </a:xfrm>
        </p:spPr>
        <p:txBody>
          <a:bodyPr/>
          <a:lstStyle>
            <a:lvl1pPr algn="ctr">
              <a:defRPr/>
            </a:lvl1pPr>
            <a:lvl4pPr algn="l">
              <a:defRPr lang="de-DE" dirty="0"/>
            </a:lvl4pPr>
            <a:lvl5pPr marL="7938" marR="0" indent="0" algn="l" defTabSz="914400" rtl="0" eaLnBrk="1" fontAlgn="auto" latinLnBrk="0" hangingPunct="1">
              <a:lnSpc>
                <a:spcPct val="90000"/>
              </a:lnSpc>
              <a:spcBef>
                <a:spcPts val="500"/>
              </a:spcBef>
              <a:spcAft>
                <a:spcPts val="0"/>
              </a:spcAft>
              <a:buClrTx/>
              <a:buSzTx/>
              <a:buFontTx/>
              <a:buNone/>
              <a:tabLst/>
              <a:defRPr lang="de-DE" b="1" dirty="0"/>
            </a:lvl5pPr>
            <a:lvl6pPr>
              <a:defRPr sz="1800"/>
            </a:lvl6pPr>
            <a:lvl7pPr>
              <a:defRPr sz="1600"/>
            </a:lvl7pPr>
            <a:lvl8pPr marL="7938" indent="0" algn="ctr">
              <a:tabLst/>
              <a:defRPr/>
            </a:lvl8pPr>
          </a:lstStyle>
          <a:p>
            <a:pPr lvl="7"/>
            <a:r>
              <a:rPr lang="de-DE"/>
              <a:t>Beschreibung — </a:t>
            </a:r>
            <a:r>
              <a:rPr lang="de-DE" err="1"/>
              <a:t>Lorem</a:t>
            </a:r>
            <a:r>
              <a:rPr lang="de-DE"/>
              <a:t> </a:t>
            </a:r>
            <a:r>
              <a:rPr lang="de-DE" err="1"/>
              <a:t>ipsum</a:t>
            </a:r>
            <a:r>
              <a:rPr lang="de-DE"/>
              <a:t> </a:t>
            </a:r>
            <a:r>
              <a:rPr lang="de-DE" err="1"/>
              <a:t>dolor</a:t>
            </a:r>
            <a:r>
              <a:rPr lang="de-DE"/>
              <a:t> </a:t>
            </a:r>
            <a:r>
              <a:rPr lang="de-DE" err="1"/>
              <a:t>sit</a:t>
            </a:r>
            <a:r>
              <a:rPr lang="de-DE"/>
              <a:t> </a:t>
            </a:r>
            <a:r>
              <a:rPr lang="de-DE" err="1"/>
              <a:t>amet</a:t>
            </a:r>
            <a:r>
              <a:rPr lang="de-DE"/>
              <a:t>, </a:t>
            </a:r>
            <a:r>
              <a:rPr lang="de-DE" err="1"/>
              <a:t>consectetuer</a:t>
            </a:r>
            <a:r>
              <a:rPr lang="de-DE"/>
              <a:t> </a:t>
            </a:r>
            <a:r>
              <a:rPr lang="de-DE" err="1"/>
              <a:t>adipiscing</a:t>
            </a:r>
            <a:r>
              <a:rPr lang="de-DE"/>
              <a:t> </a:t>
            </a:r>
            <a:r>
              <a:rPr lang="de-DE" err="1"/>
              <a:t>elit</a:t>
            </a:r>
            <a:r>
              <a:rPr lang="de-DE"/>
              <a:t>, </a:t>
            </a:r>
            <a:r>
              <a:rPr lang="de-DE" err="1"/>
              <a:t>sed</a:t>
            </a:r>
            <a:r>
              <a:rPr lang="de-DE"/>
              <a:t> </a:t>
            </a:r>
            <a:r>
              <a:rPr lang="de-DE" err="1"/>
              <a:t>diam</a:t>
            </a:r>
            <a:r>
              <a:rPr lang="de-DE"/>
              <a:t>.</a:t>
            </a:r>
          </a:p>
        </p:txBody>
      </p:sp>
      <p:sp>
        <p:nvSpPr>
          <p:cNvPr id="64" name="Bildplatzhalter 17">
            <a:extLst>
              <a:ext uri="{FF2B5EF4-FFF2-40B4-BE49-F238E27FC236}">
                <a16:creationId xmlns:a16="http://schemas.microsoft.com/office/drawing/2014/main" id="{55B6BB52-5E3E-2848-A338-D47F23584C29}"/>
              </a:ext>
            </a:extLst>
          </p:cNvPr>
          <p:cNvSpPr>
            <a:spLocks noGrp="1"/>
          </p:cNvSpPr>
          <p:nvPr>
            <p:ph type="pic" sz="quarter" idx="38" hasCustomPrompt="1"/>
          </p:nvPr>
        </p:nvSpPr>
        <p:spPr>
          <a:xfrm>
            <a:off x="6546206" y="1653449"/>
            <a:ext cx="1697842" cy="1697842"/>
          </a:xfrm>
          <a:blipFill>
            <a:blip r:embed="rId2"/>
            <a:stretch>
              <a:fillRect/>
            </a:stretch>
          </a:blipFill>
        </p:spPr>
        <p:txBody>
          <a:bodyPr/>
          <a:lstStyle/>
          <a:p>
            <a:r>
              <a:rPr lang="de-DE"/>
              <a:t> </a:t>
            </a:r>
          </a:p>
        </p:txBody>
      </p:sp>
      <p:sp>
        <p:nvSpPr>
          <p:cNvPr id="65" name="Textplatzhalter 8">
            <a:extLst>
              <a:ext uri="{FF2B5EF4-FFF2-40B4-BE49-F238E27FC236}">
                <a16:creationId xmlns:a16="http://schemas.microsoft.com/office/drawing/2014/main" id="{DB9F4C45-8C56-F142-88E0-6B9CA10A0248}"/>
              </a:ext>
            </a:extLst>
          </p:cNvPr>
          <p:cNvSpPr>
            <a:spLocks noGrp="1"/>
          </p:cNvSpPr>
          <p:nvPr>
            <p:ph type="body" sz="quarter" idx="39" hasCustomPrompt="1"/>
          </p:nvPr>
        </p:nvSpPr>
        <p:spPr>
          <a:xfrm>
            <a:off x="6095187" y="3361148"/>
            <a:ext cx="2630188" cy="300535"/>
          </a:xfrm>
        </p:spPr>
        <p:txBody>
          <a:bodyPr>
            <a:normAutofit/>
          </a:bodyPr>
          <a:lstStyle>
            <a:lvl1pPr algn="ctr">
              <a:defRPr/>
            </a:lvl1pPr>
            <a:lvl4pPr algn="l">
              <a:defRPr lang="de-DE" dirty="0"/>
            </a:lvl4pPr>
            <a:lvl5pPr marL="7938" marR="0" indent="0" algn="ctr" defTabSz="914400" rtl="0" eaLnBrk="1" fontAlgn="auto" latinLnBrk="0" hangingPunct="1">
              <a:lnSpc>
                <a:spcPct val="90000"/>
              </a:lnSpc>
              <a:spcBef>
                <a:spcPts val="500"/>
              </a:spcBef>
              <a:spcAft>
                <a:spcPts val="0"/>
              </a:spcAft>
              <a:buClrTx/>
              <a:buSzTx/>
              <a:buFontTx/>
              <a:buNone/>
              <a:tabLst/>
              <a:defRPr lang="de-DE" b="1" dirty="0"/>
            </a:lvl5pPr>
            <a:lvl6pPr marL="7938" indent="-7938" algn="ctr">
              <a:tabLst/>
              <a:defRPr lang="de-DE" b="1" dirty="0" smtClean="0"/>
            </a:lvl6pPr>
            <a:lvl7pPr>
              <a:defRPr lang="de-DE" dirty="0" smtClean="0"/>
            </a:lvl7pPr>
          </a:lstStyle>
          <a:p>
            <a:pPr lvl="5"/>
            <a:r>
              <a:rPr lang="de-DE"/>
              <a:t>KPI Titel</a:t>
            </a:r>
          </a:p>
        </p:txBody>
      </p:sp>
      <p:sp>
        <p:nvSpPr>
          <p:cNvPr id="66" name="Textplatzhalter 9">
            <a:extLst>
              <a:ext uri="{FF2B5EF4-FFF2-40B4-BE49-F238E27FC236}">
                <a16:creationId xmlns:a16="http://schemas.microsoft.com/office/drawing/2014/main" id="{4509E2A5-2DA0-5C4D-827C-CD0C8F33473F}"/>
              </a:ext>
            </a:extLst>
          </p:cNvPr>
          <p:cNvSpPr>
            <a:spLocks noGrp="1"/>
          </p:cNvSpPr>
          <p:nvPr>
            <p:ph type="body" sz="quarter" idx="40" hasCustomPrompt="1"/>
          </p:nvPr>
        </p:nvSpPr>
        <p:spPr>
          <a:xfrm>
            <a:off x="6127316" y="2168663"/>
            <a:ext cx="2535621" cy="667414"/>
          </a:xfrm>
        </p:spPr>
        <p:txBody>
          <a:bodyPr anchor="ctr">
            <a:normAutofit/>
          </a:bodyPr>
          <a:lstStyle>
            <a:lvl3pPr algn="ctr">
              <a:defRPr sz="3600" b="1">
                <a:solidFill>
                  <a:schemeClr val="accent1"/>
                </a:solidFill>
              </a:defRPr>
            </a:lvl3pPr>
          </a:lstStyle>
          <a:p>
            <a:pPr lvl="2"/>
            <a:r>
              <a:rPr lang="de-DE"/>
              <a:t>00</a:t>
            </a:r>
          </a:p>
        </p:txBody>
      </p:sp>
      <p:sp>
        <p:nvSpPr>
          <p:cNvPr id="67" name="Textplatzhalter 8">
            <a:extLst>
              <a:ext uri="{FF2B5EF4-FFF2-40B4-BE49-F238E27FC236}">
                <a16:creationId xmlns:a16="http://schemas.microsoft.com/office/drawing/2014/main" id="{0151CC1C-9FCC-154C-A4C7-B94E78183EDC}"/>
              </a:ext>
            </a:extLst>
          </p:cNvPr>
          <p:cNvSpPr>
            <a:spLocks noGrp="1"/>
          </p:cNvSpPr>
          <p:nvPr>
            <p:ph type="body" sz="quarter" idx="41" hasCustomPrompt="1"/>
          </p:nvPr>
        </p:nvSpPr>
        <p:spPr>
          <a:xfrm>
            <a:off x="6095187" y="3671540"/>
            <a:ext cx="2630188" cy="607591"/>
          </a:xfrm>
        </p:spPr>
        <p:txBody>
          <a:bodyPr/>
          <a:lstStyle>
            <a:lvl1pPr algn="ctr">
              <a:defRPr/>
            </a:lvl1pPr>
            <a:lvl4pPr algn="l">
              <a:defRPr lang="de-DE" dirty="0"/>
            </a:lvl4pPr>
            <a:lvl5pPr marL="7938" marR="0" indent="0" algn="l" defTabSz="914400" rtl="0" eaLnBrk="1" fontAlgn="auto" latinLnBrk="0" hangingPunct="1">
              <a:lnSpc>
                <a:spcPct val="90000"/>
              </a:lnSpc>
              <a:spcBef>
                <a:spcPts val="500"/>
              </a:spcBef>
              <a:spcAft>
                <a:spcPts val="0"/>
              </a:spcAft>
              <a:buClrTx/>
              <a:buSzTx/>
              <a:buFontTx/>
              <a:buNone/>
              <a:tabLst/>
              <a:defRPr lang="de-DE" b="1" dirty="0"/>
            </a:lvl5pPr>
            <a:lvl6pPr>
              <a:defRPr sz="1800"/>
            </a:lvl6pPr>
            <a:lvl7pPr>
              <a:defRPr sz="1600"/>
            </a:lvl7pPr>
            <a:lvl8pPr marL="7938" indent="0" algn="ctr">
              <a:tabLst/>
              <a:defRPr/>
            </a:lvl8pPr>
          </a:lstStyle>
          <a:p>
            <a:pPr lvl="7"/>
            <a:r>
              <a:rPr lang="de-DE"/>
              <a:t>Beschreibung — </a:t>
            </a:r>
            <a:r>
              <a:rPr lang="de-DE" err="1"/>
              <a:t>Lorem</a:t>
            </a:r>
            <a:r>
              <a:rPr lang="de-DE"/>
              <a:t> </a:t>
            </a:r>
            <a:r>
              <a:rPr lang="de-DE" err="1"/>
              <a:t>ipsum</a:t>
            </a:r>
            <a:r>
              <a:rPr lang="de-DE"/>
              <a:t> </a:t>
            </a:r>
            <a:r>
              <a:rPr lang="de-DE" err="1"/>
              <a:t>dolor</a:t>
            </a:r>
            <a:r>
              <a:rPr lang="de-DE"/>
              <a:t> </a:t>
            </a:r>
            <a:r>
              <a:rPr lang="de-DE" err="1"/>
              <a:t>sit</a:t>
            </a:r>
            <a:r>
              <a:rPr lang="de-DE"/>
              <a:t> </a:t>
            </a:r>
            <a:r>
              <a:rPr lang="de-DE" err="1"/>
              <a:t>amet</a:t>
            </a:r>
            <a:r>
              <a:rPr lang="de-DE"/>
              <a:t>, </a:t>
            </a:r>
            <a:r>
              <a:rPr lang="de-DE" err="1"/>
              <a:t>consectetuer</a:t>
            </a:r>
            <a:r>
              <a:rPr lang="de-DE"/>
              <a:t> </a:t>
            </a:r>
            <a:r>
              <a:rPr lang="de-DE" err="1"/>
              <a:t>adipiscing</a:t>
            </a:r>
            <a:r>
              <a:rPr lang="de-DE"/>
              <a:t> </a:t>
            </a:r>
            <a:r>
              <a:rPr lang="de-DE" err="1"/>
              <a:t>elit</a:t>
            </a:r>
            <a:r>
              <a:rPr lang="de-DE"/>
              <a:t>, </a:t>
            </a:r>
            <a:r>
              <a:rPr lang="de-DE" err="1"/>
              <a:t>sed</a:t>
            </a:r>
            <a:r>
              <a:rPr lang="de-DE"/>
              <a:t> </a:t>
            </a:r>
            <a:r>
              <a:rPr lang="de-DE" err="1"/>
              <a:t>diam</a:t>
            </a:r>
            <a:r>
              <a:rPr lang="de-DE"/>
              <a:t>.</a:t>
            </a:r>
          </a:p>
        </p:txBody>
      </p:sp>
      <p:sp>
        <p:nvSpPr>
          <p:cNvPr id="68" name="Bildplatzhalter 17">
            <a:extLst>
              <a:ext uri="{FF2B5EF4-FFF2-40B4-BE49-F238E27FC236}">
                <a16:creationId xmlns:a16="http://schemas.microsoft.com/office/drawing/2014/main" id="{F8D2D202-D2CA-6A4B-8A37-097908DED017}"/>
              </a:ext>
            </a:extLst>
          </p:cNvPr>
          <p:cNvSpPr>
            <a:spLocks noGrp="1"/>
          </p:cNvSpPr>
          <p:nvPr>
            <p:ph type="pic" sz="quarter" idx="42" hasCustomPrompt="1"/>
          </p:nvPr>
        </p:nvSpPr>
        <p:spPr>
          <a:xfrm>
            <a:off x="9172674" y="1653449"/>
            <a:ext cx="1697842" cy="1697842"/>
          </a:xfrm>
          <a:blipFill>
            <a:blip r:embed="rId2"/>
            <a:stretch>
              <a:fillRect/>
            </a:stretch>
          </a:blipFill>
        </p:spPr>
        <p:txBody>
          <a:bodyPr/>
          <a:lstStyle/>
          <a:p>
            <a:r>
              <a:rPr lang="de-DE"/>
              <a:t> </a:t>
            </a:r>
          </a:p>
        </p:txBody>
      </p:sp>
      <p:sp>
        <p:nvSpPr>
          <p:cNvPr id="69" name="Textplatzhalter 8">
            <a:extLst>
              <a:ext uri="{FF2B5EF4-FFF2-40B4-BE49-F238E27FC236}">
                <a16:creationId xmlns:a16="http://schemas.microsoft.com/office/drawing/2014/main" id="{4BDC2281-AB48-EA47-930D-D658587463E8}"/>
              </a:ext>
            </a:extLst>
          </p:cNvPr>
          <p:cNvSpPr>
            <a:spLocks noGrp="1"/>
          </p:cNvSpPr>
          <p:nvPr>
            <p:ph type="body" sz="quarter" idx="43" hasCustomPrompt="1"/>
          </p:nvPr>
        </p:nvSpPr>
        <p:spPr>
          <a:xfrm>
            <a:off x="8721655" y="3361148"/>
            <a:ext cx="2630188" cy="300535"/>
          </a:xfrm>
        </p:spPr>
        <p:txBody>
          <a:bodyPr>
            <a:normAutofit/>
          </a:bodyPr>
          <a:lstStyle>
            <a:lvl1pPr algn="ctr">
              <a:defRPr/>
            </a:lvl1pPr>
            <a:lvl4pPr algn="l">
              <a:defRPr lang="de-DE" dirty="0"/>
            </a:lvl4pPr>
            <a:lvl5pPr marL="7938" marR="0" indent="0" algn="ctr" defTabSz="914400" rtl="0" eaLnBrk="1" fontAlgn="auto" latinLnBrk="0" hangingPunct="1">
              <a:lnSpc>
                <a:spcPct val="90000"/>
              </a:lnSpc>
              <a:spcBef>
                <a:spcPts val="500"/>
              </a:spcBef>
              <a:spcAft>
                <a:spcPts val="0"/>
              </a:spcAft>
              <a:buClrTx/>
              <a:buSzTx/>
              <a:buFontTx/>
              <a:buNone/>
              <a:tabLst/>
              <a:defRPr lang="de-DE" b="1" dirty="0"/>
            </a:lvl5pPr>
            <a:lvl6pPr marL="7938" indent="-7938" algn="ctr">
              <a:tabLst/>
              <a:defRPr lang="de-DE" b="1" dirty="0" smtClean="0"/>
            </a:lvl6pPr>
            <a:lvl7pPr>
              <a:defRPr lang="de-DE" dirty="0" smtClean="0"/>
            </a:lvl7pPr>
          </a:lstStyle>
          <a:p>
            <a:pPr lvl="5"/>
            <a:r>
              <a:rPr lang="de-DE"/>
              <a:t>KPI Titel</a:t>
            </a:r>
          </a:p>
        </p:txBody>
      </p:sp>
      <p:sp>
        <p:nvSpPr>
          <p:cNvPr id="70" name="Textplatzhalter 9">
            <a:extLst>
              <a:ext uri="{FF2B5EF4-FFF2-40B4-BE49-F238E27FC236}">
                <a16:creationId xmlns:a16="http://schemas.microsoft.com/office/drawing/2014/main" id="{1906D42D-723C-924A-BCC1-A202895D6969}"/>
              </a:ext>
            </a:extLst>
          </p:cNvPr>
          <p:cNvSpPr>
            <a:spLocks noGrp="1"/>
          </p:cNvSpPr>
          <p:nvPr>
            <p:ph type="body" sz="quarter" idx="44" hasCustomPrompt="1"/>
          </p:nvPr>
        </p:nvSpPr>
        <p:spPr>
          <a:xfrm>
            <a:off x="8753784" y="2168663"/>
            <a:ext cx="2535621" cy="667414"/>
          </a:xfrm>
        </p:spPr>
        <p:txBody>
          <a:bodyPr anchor="ctr">
            <a:normAutofit/>
          </a:bodyPr>
          <a:lstStyle>
            <a:lvl3pPr algn="ctr">
              <a:defRPr sz="3600" b="1">
                <a:solidFill>
                  <a:schemeClr val="accent1"/>
                </a:solidFill>
              </a:defRPr>
            </a:lvl3pPr>
          </a:lstStyle>
          <a:p>
            <a:pPr lvl="2"/>
            <a:r>
              <a:rPr lang="de-DE"/>
              <a:t>00</a:t>
            </a:r>
          </a:p>
        </p:txBody>
      </p:sp>
      <p:sp>
        <p:nvSpPr>
          <p:cNvPr id="71" name="Textplatzhalter 8">
            <a:extLst>
              <a:ext uri="{FF2B5EF4-FFF2-40B4-BE49-F238E27FC236}">
                <a16:creationId xmlns:a16="http://schemas.microsoft.com/office/drawing/2014/main" id="{F370944E-AD50-224D-90FF-2E76C926B59A}"/>
              </a:ext>
            </a:extLst>
          </p:cNvPr>
          <p:cNvSpPr>
            <a:spLocks noGrp="1"/>
          </p:cNvSpPr>
          <p:nvPr>
            <p:ph type="body" sz="quarter" idx="45" hasCustomPrompt="1"/>
          </p:nvPr>
        </p:nvSpPr>
        <p:spPr>
          <a:xfrm>
            <a:off x="8721655" y="3671540"/>
            <a:ext cx="2630188" cy="607591"/>
          </a:xfrm>
        </p:spPr>
        <p:txBody>
          <a:bodyPr/>
          <a:lstStyle>
            <a:lvl1pPr algn="ctr">
              <a:defRPr/>
            </a:lvl1pPr>
            <a:lvl4pPr algn="l">
              <a:defRPr lang="de-DE" dirty="0"/>
            </a:lvl4pPr>
            <a:lvl5pPr marL="7938" marR="0" indent="0" algn="l" defTabSz="914400" rtl="0" eaLnBrk="1" fontAlgn="auto" latinLnBrk="0" hangingPunct="1">
              <a:lnSpc>
                <a:spcPct val="90000"/>
              </a:lnSpc>
              <a:spcBef>
                <a:spcPts val="500"/>
              </a:spcBef>
              <a:spcAft>
                <a:spcPts val="0"/>
              </a:spcAft>
              <a:buClrTx/>
              <a:buSzTx/>
              <a:buFontTx/>
              <a:buNone/>
              <a:tabLst/>
              <a:defRPr lang="de-DE" b="1" dirty="0"/>
            </a:lvl5pPr>
            <a:lvl6pPr>
              <a:defRPr sz="1800"/>
            </a:lvl6pPr>
            <a:lvl7pPr>
              <a:defRPr sz="1600"/>
            </a:lvl7pPr>
            <a:lvl8pPr marL="7938" indent="0" algn="ctr">
              <a:tabLst/>
              <a:defRPr/>
            </a:lvl8pPr>
          </a:lstStyle>
          <a:p>
            <a:pPr lvl="7"/>
            <a:r>
              <a:rPr lang="de-DE"/>
              <a:t>Beschreibung — </a:t>
            </a:r>
            <a:r>
              <a:rPr lang="de-DE" err="1"/>
              <a:t>Lorem</a:t>
            </a:r>
            <a:r>
              <a:rPr lang="de-DE"/>
              <a:t> </a:t>
            </a:r>
            <a:r>
              <a:rPr lang="de-DE" err="1"/>
              <a:t>ipsum</a:t>
            </a:r>
            <a:r>
              <a:rPr lang="de-DE"/>
              <a:t> </a:t>
            </a:r>
            <a:r>
              <a:rPr lang="de-DE" err="1"/>
              <a:t>dolor</a:t>
            </a:r>
            <a:r>
              <a:rPr lang="de-DE"/>
              <a:t> </a:t>
            </a:r>
            <a:r>
              <a:rPr lang="de-DE" err="1"/>
              <a:t>sit</a:t>
            </a:r>
            <a:r>
              <a:rPr lang="de-DE"/>
              <a:t> </a:t>
            </a:r>
            <a:r>
              <a:rPr lang="de-DE" err="1"/>
              <a:t>amet</a:t>
            </a:r>
            <a:r>
              <a:rPr lang="de-DE"/>
              <a:t>, </a:t>
            </a:r>
            <a:r>
              <a:rPr lang="de-DE" err="1"/>
              <a:t>consectetuer</a:t>
            </a:r>
            <a:r>
              <a:rPr lang="de-DE"/>
              <a:t> </a:t>
            </a:r>
            <a:r>
              <a:rPr lang="de-DE" err="1"/>
              <a:t>adipiscing</a:t>
            </a:r>
            <a:r>
              <a:rPr lang="de-DE"/>
              <a:t> </a:t>
            </a:r>
            <a:r>
              <a:rPr lang="de-DE" err="1"/>
              <a:t>elit</a:t>
            </a:r>
            <a:r>
              <a:rPr lang="de-DE"/>
              <a:t>, </a:t>
            </a:r>
            <a:r>
              <a:rPr lang="de-DE" err="1"/>
              <a:t>sed</a:t>
            </a:r>
            <a:r>
              <a:rPr lang="de-DE"/>
              <a:t> </a:t>
            </a:r>
            <a:r>
              <a:rPr lang="de-DE" err="1"/>
              <a:t>diam</a:t>
            </a:r>
            <a:r>
              <a:rPr lang="de-DE"/>
              <a:t>.</a:t>
            </a:r>
          </a:p>
        </p:txBody>
      </p:sp>
    </p:spTree>
    <p:extLst>
      <p:ext uri="{BB962C8B-B14F-4D97-AF65-F5344CB8AC3E}">
        <p14:creationId xmlns:p14="http://schemas.microsoft.com/office/powerpoint/2010/main" val="4669686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isualization_Dunk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9FF9C-F8D4-974A-8B7B-6334F350F2A0}"/>
              </a:ext>
            </a:extLst>
          </p:cNvPr>
          <p:cNvSpPr>
            <a:spLocks noGrp="1"/>
          </p:cNvSpPr>
          <p:nvPr>
            <p:ph type="title" hasCustomPrompt="1"/>
          </p:nvPr>
        </p:nvSpPr>
        <p:spPr>
          <a:xfrm>
            <a:off x="838200" y="781778"/>
            <a:ext cx="10515600" cy="602886"/>
          </a:xfrm>
        </p:spPr>
        <p:txBody>
          <a:bodyPr anchor="t">
            <a:normAutofit/>
          </a:bodyPr>
          <a:lstStyle>
            <a:lvl1pPr>
              <a:defRPr sz="3200"/>
            </a:lvl1pPr>
          </a:lstStyle>
          <a:p>
            <a:r>
              <a:rPr lang="de-DE" err="1"/>
              <a:t>Visualization</a:t>
            </a:r>
            <a:endParaRPr lang="de-DE"/>
          </a:p>
        </p:txBody>
      </p:sp>
      <p:sp>
        <p:nvSpPr>
          <p:cNvPr id="4" name="Datumsplatzhalter 3">
            <a:extLst>
              <a:ext uri="{FF2B5EF4-FFF2-40B4-BE49-F238E27FC236}">
                <a16:creationId xmlns:a16="http://schemas.microsoft.com/office/drawing/2014/main" id="{D16CDCD4-A0D3-5140-A820-C8A6EBB61848}"/>
              </a:ext>
            </a:extLst>
          </p:cNvPr>
          <p:cNvSpPr>
            <a:spLocks noGrp="1"/>
          </p:cNvSpPr>
          <p:nvPr>
            <p:ph type="dt" sz="half" idx="10"/>
          </p:nvPr>
        </p:nvSpPr>
        <p:spPr/>
        <p:txBody>
          <a:bodyPr/>
          <a:lstStyle/>
          <a:p>
            <a:fld id="{45B8D4F0-AF02-4145-AC85-4C74A776E0A7}" type="datetime1">
              <a:rPr lang="de-DE" smtClean="0"/>
              <a:t>02.12.2021</a:t>
            </a:fld>
            <a:endParaRPr lang="de-DE"/>
          </a:p>
        </p:txBody>
      </p:sp>
      <p:sp>
        <p:nvSpPr>
          <p:cNvPr id="5" name="Fußzeilenplatzhalter 4">
            <a:extLst>
              <a:ext uri="{FF2B5EF4-FFF2-40B4-BE49-F238E27FC236}">
                <a16:creationId xmlns:a16="http://schemas.microsoft.com/office/drawing/2014/main" id="{5C976CCB-5EAC-E149-B4FF-8E8BEEB3F71C}"/>
              </a:ext>
            </a:extLst>
          </p:cNvPr>
          <p:cNvSpPr>
            <a:spLocks noGrp="1"/>
          </p:cNvSpPr>
          <p:nvPr>
            <p:ph type="ftr" sz="quarter" idx="11"/>
          </p:nvPr>
        </p:nvSpPr>
        <p:spPr>
          <a:xfrm>
            <a:off x="2683042" y="6270512"/>
            <a:ext cx="4114800" cy="365125"/>
          </a:xfrm>
          <a:prstGeom prst="rect">
            <a:avLst/>
          </a:prstGeom>
        </p:spPr>
        <p:txBody>
          <a:bodyPr/>
          <a:lstStyle/>
          <a:p>
            <a:r>
              <a:rPr lang="de-DE"/>
              <a:t>Titel der Präsentation</a:t>
            </a:r>
          </a:p>
        </p:txBody>
      </p:sp>
      <p:sp>
        <p:nvSpPr>
          <p:cNvPr id="6" name="Foliennummernplatzhalter 5">
            <a:extLst>
              <a:ext uri="{FF2B5EF4-FFF2-40B4-BE49-F238E27FC236}">
                <a16:creationId xmlns:a16="http://schemas.microsoft.com/office/drawing/2014/main" id="{40BA0BF4-B994-8A42-85AC-C18ED39C62CE}"/>
              </a:ext>
            </a:extLst>
          </p:cNvPr>
          <p:cNvSpPr>
            <a:spLocks noGrp="1"/>
          </p:cNvSpPr>
          <p:nvPr>
            <p:ph type="sldNum" sz="quarter" idx="12"/>
          </p:nvPr>
        </p:nvSpPr>
        <p:spPr/>
        <p:txBody>
          <a:bodyPr/>
          <a:lstStyle/>
          <a:p>
            <a:fld id="{2CCB51C0-1304-8943-B133-8D3484B715E5}" type="slidenum">
              <a:rPr lang="de-DE" smtClean="0"/>
              <a:t>‹Nr.›</a:t>
            </a:fld>
            <a:endParaRPr lang="de-DE"/>
          </a:p>
        </p:txBody>
      </p:sp>
      <p:sp>
        <p:nvSpPr>
          <p:cNvPr id="24" name="Inhaltsplatzhalter 8">
            <a:extLst>
              <a:ext uri="{FF2B5EF4-FFF2-40B4-BE49-F238E27FC236}">
                <a16:creationId xmlns:a16="http://schemas.microsoft.com/office/drawing/2014/main" id="{7640CEFF-6D5F-AC42-8A55-F0E672300C29}"/>
              </a:ext>
            </a:extLst>
          </p:cNvPr>
          <p:cNvSpPr>
            <a:spLocks noGrp="1"/>
          </p:cNvSpPr>
          <p:nvPr>
            <p:ph sz="quarter" idx="14" hasCustomPrompt="1"/>
          </p:nvPr>
        </p:nvSpPr>
        <p:spPr>
          <a:xfrm>
            <a:off x="3517985" y="1952017"/>
            <a:ext cx="2465108" cy="3637571"/>
          </a:xfrm>
        </p:spPr>
        <p:txBody>
          <a:bodyPr/>
          <a:lstStyle>
            <a:lvl5pPr algn="ctr">
              <a:defRPr/>
            </a:lvl5pPr>
          </a:lstStyle>
          <a:p>
            <a:pPr lvl="4"/>
            <a:r>
              <a:rPr lang="de-DE"/>
              <a:t> </a:t>
            </a:r>
          </a:p>
        </p:txBody>
      </p:sp>
      <p:sp>
        <p:nvSpPr>
          <p:cNvPr id="12" name="Inhaltsplatzhalter 8">
            <a:extLst>
              <a:ext uri="{FF2B5EF4-FFF2-40B4-BE49-F238E27FC236}">
                <a16:creationId xmlns:a16="http://schemas.microsoft.com/office/drawing/2014/main" id="{3147E138-ADF9-834A-B99B-325968EBC02F}"/>
              </a:ext>
            </a:extLst>
          </p:cNvPr>
          <p:cNvSpPr>
            <a:spLocks noGrp="1"/>
          </p:cNvSpPr>
          <p:nvPr>
            <p:ph sz="quarter" idx="19" hasCustomPrompt="1"/>
          </p:nvPr>
        </p:nvSpPr>
        <p:spPr>
          <a:xfrm>
            <a:off x="838199" y="1952017"/>
            <a:ext cx="2465108" cy="3637571"/>
          </a:xfrm>
          <a:solidFill>
            <a:schemeClr val="accent1"/>
          </a:solidFill>
        </p:spPr>
        <p:txBody>
          <a:bodyPr/>
          <a:lstStyle>
            <a:lvl5pPr algn="ctr">
              <a:defRPr>
                <a:solidFill>
                  <a:schemeClr val="bg1"/>
                </a:solidFill>
              </a:defRPr>
            </a:lvl5pPr>
          </a:lstStyle>
          <a:p>
            <a:pPr lvl="4"/>
            <a:r>
              <a:rPr lang="de-DE"/>
              <a:t> </a:t>
            </a:r>
          </a:p>
        </p:txBody>
      </p:sp>
      <p:sp>
        <p:nvSpPr>
          <p:cNvPr id="16" name="Textplatzhalter 8">
            <a:extLst>
              <a:ext uri="{FF2B5EF4-FFF2-40B4-BE49-F238E27FC236}">
                <a16:creationId xmlns:a16="http://schemas.microsoft.com/office/drawing/2014/main" id="{65C626B2-2381-5844-88C6-25D3C5CC1D35}"/>
              </a:ext>
            </a:extLst>
          </p:cNvPr>
          <p:cNvSpPr>
            <a:spLocks noGrp="1"/>
          </p:cNvSpPr>
          <p:nvPr>
            <p:ph type="body" sz="quarter" idx="21" hasCustomPrompt="1"/>
          </p:nvPr>
        </p:nvSpPr>
        <p:spPr>
          <a:xfrm>
            <a:off x="1080623" y="1398942"/>
            <a:ext cx="773452" cy="326183"/>
          </a:xfrm>
        </p:spPr>
        <p:txBody>
          <a:bodyPr>
            <a:normAutofit/>
          </a:bodyPr>
          <a:lstStyle>
            <a:lvl1pPr algn="ctr">
              <a:defRPr/>
            </a:lvl1pPr>
            <a:lvl4pPr algn="l">
              <a:defRPr lang="de-DE" dirty="0"/>
            </a:lvl4pPr>
            <a:lvl5pPr marL="7938" marR="0" indent="0" algn="r" defTabSz="914400" rtl="0" eaLnBrk="1" fontAlgn="auto" latinLnBrk="0" hangingPunct="1">
              <a:lnSpc>
                <a:spcPct val="90000"/>
              </a:lnSpc>
              <a:spcBef>
                <a:spcPts val="500"/>
              </a:spcBef>
              <a:spcAft>
                <a:spcPts val="0"/>
              </a:spcAft>
              <a:buClrTx/>
              <a:buSzTx/>
              <a:buFontTx/>
              <a:buNone/>
              <a:tabLst/>
              <a:defRPr lang="de-DE" b="1" dirty="0"/>
            </a:lvl5pPr>
            <a:lvl6pPr marL="7938" indent="-7938" algn="l">
              <a:tabLst/>
              <a:defRPr lang="de-DE" b="1" dirty="0" smtClean="0"/>
            </a:lvl6pPr>
            <a:lvl7pPr>
              <a:defRPr lang="de-DE" dirty="0" smtClean="0"/>
            </a:lvl7pPr>
          </a:lstStyle>
          <a:p>
            <a:pPr lvl="4"/>
            <a:r>
              <a:rPr lang="de-DE"/>
              <a:t>00</a:t>
            </a:r>
          </a:p>
        </p:txBody>
      </p:sp>
      <p:sp>
        <p:nvSpPr>
          <p:cNvPr id="17" name="Textplatzhalter 8">
            <a:extLst>
              <a:ext uri="{FF2B5EF4-FFF2-40B4-BE49-F238E27FC236}">
                <a16:creationId xmlns:a16="http://schemas.microsoft.com/office/drawing/2014/main" id="{1D2742AC-7E07-9040-9DFF-6AE90A77228E}"/>
              </a:ext>
            </a:extLst>
          </p:cNvPr>
          <p:cNvSpPr>
            <a:spLocks noGrp="1"/>
          </p:cNvSpPr>
          <p:nvPr>
            <p:ph type="body" sz="quarter" idx="23" hasCustomPrompt="1"/>
          </p:nvPr>
        </p:nvSpPr>
        <p:spPr>
          <a:xfrm>
            <a:off x="1854075" y="1398942"/>
            <a:ext cx="1755152" cy="326183"/>
          </a:xfrm>
        </p:spPr>
        <p:txBody>
          <a:bodyPr/>
          <a:lstStyle>
            <a:lvl1pPr algn="ctr">
              <a:defRPr/>
            </a:lvl1pPr>
            <a:lvl4pPr algn="l">
              <a:defRPr lang="de-DE" dirty="0"/>
            </a:lvl4pPr>
            <a:lvl5pPr marL="7938" marR="0" indent="0" algn="l" defTabSz="914400" rtl="0" eaLnBrk="1" fontAlgn="auto" latinLnBrk="0" hangingPunct="1">
              <a:lnSpc>
                <a:spcPct val="90000"/>
              </a:lnSpc>
              <a:spcBef>
                <a:spcPts val="500"/>
              </a:spcBef>
              <a:spcAft>
                <a:spcPts val="0"/>
              </a:spcAft>
              <a:buClrTx/>
              <a:buSzTx/>
              <a:buFontTx/>
              <a:buNone/>
              <a:tabLst/>
              <a:defRPr lang="de-DE" b="1" dirty="0"/>
            </a:lvl5pPr>
            <a:lvl6pPr>
              <a:defRPr sz="1800"/>
            </a:lvl6pPr>
            <a:lvl7pPr>
              <a:defRPr sz="1600"/>
            </a:lvl7pPr>
            <a:lvl8pPr marL="7938" indent="0" algn="l">
              <a:tabLst/>
              <a:defRPr lang="de-DE" dirty="0"/>
            </a:lvl8pPr>
          </a:lstStyle>
          <a:p>
            <a:pPr lvl="6"/>
            <a:r>
              <a:rPr lang="de-DE"/>
              <a:t>KPI Titel</a:t>
            </a:r>
          </a:p>
        </p:txBody>
      </p:sp>
      <p:sp>
        <p:nvSpPr>
          <p:cNvPr id="36" name="Textplatzhalter 8">
            <a:extLst>
              <a:ext uri="{FF2B5EF4-FFF2-40B4-BE49-F238E27FC236}">
                <a16:creationId xmlns:a16="http://schemas.microsoft.com/office/drawing/2014/main" id="{42341160-658A-C444-8753-D403CCB66C43}"/>
              </a:ext>
            </a:extLst>
          </p:cNvPr>
          <p:cNvSpPr>
            <a:spLocks noGrp="1"/>
          </p:cNvSpPr>
          <p:nvPr>
            <p:ph type="body" sz="quarter" idx="24" hasCustomPrompt="1"/>
          </p:nvPr>
        </p:nvSpPr>
        <p:spPr>
          <a:xfrm>
            <a:off x="3603330" y="1398942"/>
            <a:ext cx="773452" cy="326183"/>
          </a:xfrm>
        </p:spPr>
        <p:txBody>
          <a:bodyPr>
            <a:normAutofit/>
          </a:bodyPr>
          <a:lstStyle>
            <a:lvl1pPr algn="ctr">
              <a:defRPr/>
            </a:lvl1pPr>
            <a:lvl4pPr algn="l">
              <a:defRPr lang="de-DE" dirty="0"/>
            </a:lvl4pPr>
            <a:lvl5pPr marL="7938" marR="0" indent="0" algn="r" defTabSz="914400" rtl="0" eaLnBrk="1" fontAlgn="auto" latinLnBrk="0" hangingPunct="1">
              <a:lnSpc>
                <a:spcPct val="90000"/>
              </a:lnSpc>
              <a:spcBef>
                <a:spcPts val="500"/>
              </a:spcBef>
              <a:spcAft>
                <a:spcPts val="0"/>
              </a:spcAft>
              <a:buClrTx/>
              <a:buSzTx/>
              <a:buFontTx/>
              <a:buNone/>
              <a:tabLst/>
              <a:defRPr lang="de-DE" b="1" dirty="0"/>
            </a:lvl5pPr>
            <a:lvl6pPr marL="7938" indent="-7938" algn="l">
              <a:tabLst/>
              <a:defRPr lang="de-DE" b="1" dirty="0" smtClean="0"/>
            </a:lvl6pPr>
            <a:lvl7pPr>
              <a:defRPr lang="de-DE" dirty="0" smtClean="0"/>
            </a:lvl7pPr>
          </a:lstStyle>
          <a:p>
            <a:pPr lvl="4"/>
            <a:r>
              <a:rPr lang="de-DE"/>
              <a:t>00</a:t>
            </a:r>
          </a:p>
        </p:txBody>
      </p:sp>
      <p:sp>
        <p:nvSpPr>
          <p:cNvPr id="37" name="Textplatzhalter 8">
            <a:extLst>
              <a:ext uri="{FF2B5EF4-FFF2-40B4-BE49-F238E27FC236}">
                <a16:creationId xmlns:a16="http://schemas.microsoft.com/office/drawing/2014/main" id="{AC44A766-FAB4-FF4B-AB02-2CD04F1978EC}"/>
              </a:ext>
            </a:extLst>
          </p:cNvPr>
          <p:cNvSpPr>
            <a:spLocks noGrp="1"/>
          </p:cNvSpPr>
          <p:nvPr>
            <p:ph type="body" sz="quarter" idx="25" hasCustomPrompt="1"/>
          </p:nvPr>
        </p:nvSpPr>
        <p:spPr>
          <a:xfrm>
            <a:off x="4376782" y="1398942"/>
            <a:ext cx="1755152" cy="326183"/>
          </a:xfrm>
        </p:spPr>
        <p:txBody>
          <a:bodyPr/>
          <a:lstStyle>
            <a:lvl1pPr algn="ctr">
              <a:defRPr/>
            </a:lvl1pPr>
            <a:lvl4pPr algn="l">
              <a:defRPr lang="de-DE" dirty="0"/>
            </a:lvl4pPr>
            <a:lvl5pPr marL="7938" marR="0" indent="0" algn="l" defTabSz="914400" rtl="0" eaLnBrk="1" fontAlgn="auto" latinLnBrk="0" hangingPunct="1">
              <a:lnSpc>
                <a:spcPct val="90000"/>
              </a:lnSpc>
              <a:spcBef>
                <a:spcPts val="500"/>
              </a:spcBef>
              <a:spcAft>
                <a:spcPts val="0"/>
              </a:spcAft>
              <a:buClrTx/>
              <a:buSzTx/>
              <a:buFontTx/>
              <a:buNone/>
              <a:tabLst/>
              <a:defRPr lang="de-DE" b="1" dirty="0"/>
            </a:lvl5pPr>
            <a:lvl6pPr>
              <a:defRPr sz="1800"/>
            </a:lvl6pPr>
            <a:lvl7pPr>
              <a:defRPr sz="1600"/>
            </a:lvl7pPr>
            <a:lvl8pPr marL="7938" indent="0" algn="l">
              <a:tabLst/>
              <a:defRPr lang="de-DE" dirty="0"/>
            </a:lvl8pPr>
          </a:lstStyle>
          <a:p>
            <a:pPr lvl="6"/>
            <a:r>
              <a:rPr lang="de-DE"/>
              <a:t>KPI Titel</a:t>
            </a:r>
          </a:p>
        </p:txBody>
      </p:sp>
      <p:sp>
        <p:nvSpPr>
          <p:cNvPr id="38" name="Textplatzhalter 8">
            <a:extLst>
              <a:ext uri="{FF2B5EF4-FFF2-40B4-BE49-F238E27FC236}">
                <a16:creationId xmlns:a16="http://schemas.microsoft.com/office/drawing/2014/main" id="{79F12B01-4913-A94B-A2FD-CEB5C680F3B0}"/>
              </a:ext>
            </a:extLst>
          </p:cNvPr>
          <p:cNvSpPr>
            <a:spLocks noGrp="1"/>
          </p:cNvSpPr>
          <p:nvPr>
            <p:ph type="body" sz="quarter" idx="26" hasCustomPrompt="1"/>
          </p:nvPr>
        </p:nvSpPr>
        <p:spPr>
          <a:xfrm>
            <a:off x="6139007" y="1398942"/>
            <a:ext cx="773452" cy="326183"/>
          </a:xfrm>
        </p:spPr>
        <p:txBody>
          <a:bodyPr>
            <a:normAutofit/>
          </a:bodyPr>
          <a:lstStyle>
            <a:lvl1pPr algn="ctr">
              <a:defRPr/>
            </a:lvl1pPr>
            <a:lvl4pPr algn="l">
              <a:defRPr lang="de-DE" dirty="0"/>
            </a:lvl4pPr>
            <a:lvl5pPr marL="7938" marR="0" indent="0" algn="r" defTabSz="914400" rtl="0" eaLnBrk="1" fontAlgn="auto" latinLnBrk="0" hangingPunct="1">
              <a:lnSpc>
                <a:spcPct val="90000"/>
              </a:lnSpc>
              <a:spcBef>
                <a:spcPts val="500"/>
              </a:spcBef>
              <a:spcAft>
                <a:spcPts val="0"/>
              </a:spcAft>
              <a:buClrTx/>
              <a:buSzTx/>
              <a:buFontTx/>
              <a:buNone/>
              <a:tabLst/>
              <a:defRPr lang="de-DE" b="1" dirty="0"/>
            </a:lvl5pPr>
            <a:lvl6pPr marL="7938" indent="-7938" algn="l">
              <a:tabLst/>
              <a:defRPr lang="de-DE" b="1" dirty="0" smtClean="0"/>
            </a:lvl6pPr>
            <a:lvl7pPr>
              <a:defRPr lang="de-DE" dirty="0" smtClean="0"/>
            </a:lvl7pPr>
          </a:lstStyle>
          <a:p>
            <a:pPr lvl="4"/>
            <a:r>
              <a:rPr lang="de-DE"/>
              <a:t>00</a:t>
            </a:r>
          </a:p>
        </p:txBody>
      </p:sp>
      <p:sp>
        <p:nvSpPr>
          <p:cNvPr id="39" name="Textplatzhalter 8">
            <a:extLst>
              <a:ext uri="{FF2B5EF4-FFF2-40B4-BE49-F238E27FC236}">
                <a16:creationId xmlns:a16="http://schemas.microsoft.com/office/drawing/2014/main" id="{586469FB-3AC4-DE49-AADA-A0B61DB7F051}"/>
              </a:ext>
            </a:extLst>
          </p:cNvPr>
          <p:cNvSpPr>
            <a:spLocks noGrp="1"/>
          </p:cNvSpPr>
          <p:nvPr>
            <p:ph type="body" sz="quarter" idx="27" hasCustomPrompt="1"/>
          </p:nvPr>
        </p:nvSpPr>
        <p:spPr>
          <a:xfrm>
            <a:off x="6912459" y="1398942"/>
            <a:ext cx="1755152" cy="326183"/>
          </a:xfrm>
        </p:spPr>
        <p:txBody>
          <a:bodyPr/>
          <a:lstStyle>
            <a:lvl1pPr algn="ctr">
              <a:defRPr/>
            </a:lvl1pPr>
            <a:lvl4pPr algn="l">
              <a:defRPr lang="de-DE" dirty="0"/>
            </a:lvl4pPr>
            <a:lvl5pPr marL="7938" marR="0" indent="0" algn="l" defTabSz="914400" rtl="0" eaLnBrk="1" fontAlgn="auto" latinLnBrk="0" hangingPunct="1">
              <a:lnSpc>
                <a:spcPct val="90000"/>
              </a:lnSpc>
              <a:spcBef>
                <a:spcPts val="500"/>
              </a:spcBef>
              <a:spcAft>
                <a:spcPts val="0"/>
              </a:spcAft>
              <a:buClrTx/>
              <a:buSzTx/>
              <a:buFontTx/>
              <a:buNone/>
              <a:tabLst/>
              <a:defRPr lang="de-DE" b="1" dirty="0"/>
            </a:lvl5pPr>
            <a:lvl6pPr>
              <a:defRPr sz="1800"/>
            </a:lvl6pPr>
            <a:lvl7pPr>
              <a:defRPr sz="1600"/>
            </a:lvl7pPr>
            <a:lvl8pPr marL="7938" indent="0" algn="l">
              <a:tabLst/>
              <a:defRPr lang="de-DE" dirty="0"/>
            </a:lvl8pPr>
          </a:lstStyle>
          <a:p>
            <a:pPr lvl="6"/>
            <a:r>
              <a:rPr lang="de-DE"/>
              <a:t>KPI Titel</a:t>
            </a:r>
          </a:p>
        </p:txBody>
      </p:sp>
      <p:sp>
        <p:nvSpPr>
          <p:cNvPr id="40" name="Textplatzhalter 8">
            <a:extLst>
              <a:ext uri="{FF2B5EF4-FFF2-40B4-BE49-F238E27FC236}">
                <a16:creationId xmlns:a16="http://schemas.microsoft.com/office/drawing/2014/main" id="{EBAD4A44-FB05-874B-B494-0BF2E6AE2E49}"/>
              </a:ext>
            </a:extLst>
          </p:cNvPr>
          <p:cNvSpPr>
            <a:spLocks noGrp="1"/>
          </p:cNvSpPr>
          <p:nvPr>
            <p:ph type="body" sz="quarter" idx="28" hasCustomPrompt="1"/>
          </p:nvPr>
        </p:nvSpPr>
        <p:spPr>
          <a:xfrm>
            <a:off x="8674684" y="1398942"/>
            <a:ext cx="773452" cy="326183"/>
          </a:xfrm>
        </p:spPr>
        <p:txBody>
          <a:bodyPr>
            <a:normAutofit/>
          </a:bodyPr>
          <a:lstStyle>
            <a:lvl1pPr algn="ctr">
              <a:defRPr/>
            </a:lvl1pPr>
            <a:lvl4pPr algn="l">
              <a:defRPr lang="de-DE" dirty="0"/>
            </a:lvl4pPr>
            <a:lvl5pPr marL="7938" marR="0" indent="0" algn="r" defTabSz="914400" rtl="0" eaLnBrk="1" fontAlgn="auto" latinLnBrk="0" hangingPunct="1">
              <a:lnSpc>
                <a:spcPct val="90000"/>
              </a:lnSpc>
              <a:spcBef>
                <a:spcPts val="500"/>
              </a:spcBef>
              <a:spcAft>
                <a:spcPts val="0"/>
              </a:spcAft>
              <a:buClrTx/>
              <a:buSzTx/>
              <a:buFontTx/>
              <a:buNone/>
              <a:tabLst/>
              <a:defRPr lang="de-DE" b="1" dirty="0"/>
            </a:lvl5pPr>
            <a:lvl6pPr marL="7938" indent="-7938" algn="l">
              <a:tabLst/>
              <a:defRPr lang="de-DE" b="1" dirty="0" smtClean="0"/>
            </a:lvl6pPr>
            <a:lvl7pPr>
              <a:defRPr lang="de-DE" dirty="0" smtClean="0"/>
            </a:lvl7pPr>
          </a:lstStyle>
          <a:p>
            <a:pPr lvl="4"/>
            <a:r>
              <a:rPr lang="de-DE"/>
              <a:t>00</a:t>
            </a:r>
          </a:p>
        </p:txBody>
      </p:sp>
      <p:sp>
        <p:nvSpPr>
          <p:cNvPr id="41" name="Textplatzhalter 8">
            <a:extLst>
              <a:ext uri="{FF2B5EF4-FFF2-40B4-BE49-F238E27FC236}">
                <a16:creationId xmlns:a16="http://schemas.microsoft.com/office/drawing/2014/main" id="{9C5DBB93-9C19-7F4B-8A26-33DB98419896}"/>
              </a:ext>
            </a:extLst>
          </p:cNvPr>
          <p:cNvSpPr>
            <a:spLocks noGrp="1"/>
          </p:cNvSpPr>
          <p:nvPr>
            <p:ph type="body" sz="quarter" idx="29" hasCustomPrompt="1"/>
          </p:nvPr>
        </p:nvSpPr>
        <p:spPr>
          <a:xfrm>
            <a:off x="9448136" y="1398942"/>
            <a:ext cx="1755152" cy="326183"/>
          </a:xfrm>
        </p:spPr>
        <p:txBody>
          <a:bodyPr/>
          <a:lstStyle>
            <a:lvl1pPr algn="ctr">
              <a:defRPr/>
            </a:lvl1pPr>
            <a:lvl4pPr algn="l">
              <a:defRPr lang="de-DE" dirty="0"/>
            </a:lvl4pPr>
            <a:lvl5pPr marL="7938" marR="0" indent="0" algn="l" defTabSz="914400" rtl="0" eaLnBrk="1" fontAlgn="auto" latinLnBrk="0" hangingPunct="1">
              <a:lnSpc>
                <a:spcPct val="90000"/>
              </a:lnSpc>
              <a:spcBef>
                <a:spcPts val="500"/>
              </a:spcBef>
              <a:spcAft>
                <a:spcPts val="0"/>
              </a:spcAft>
              <a:buClrTx/>
              <a:buSzTx/>
              <a:buFontTx/>
              <a:buNone/>
              <a:tabLst/>
              <a:defRPr lang="de-DE" b="1" dirty="0"/>
            </a:lvl5pPr>
            <a:lvl6pPr>
              <a:defRPr sz="1800"/>
            </a:lvl6pPr>
            <a:lvl7pPr>
              <a:defRPr sz="1600"/>
            </a:lvl7pPr>
            <a:lvl8pPr marL="7938" indent="0" algn="l">
              <a:tabLst/>
              <a:defRPr lang="de-DE" dirty="0"/>
            </a:lvl8pPr>
          </a:lstStyle>
          <a:p>
            <a:pPr lvl="6"/>
            <a:r>
              <a:rPr lang="de-DE"/>
              <a:t>KPI Titel</a:t>
            </a:r>
          </a:p>
        </p:txBody>
      </p:sp>
      <p:sp>
        <p:nvSpPr>
          <p:cNvPr id="42" name="Inhaltsplatzhalter 8">
            <a:extLst>
              <a:ext uri="{FF2B5EF4-FFF2-40B4-BE49-F238E27FC236}">
                <a16:creationId xmlns:a16="http://schemas.microsoft.com/office/drawing/2014/main" id="{FF6CA63F-696D-9C4B-9E99-C37E0516719C}"/>
              </a:ext>
            </a:extLst>
          </p:cNvPr>
          <p:cNvSpPr>
            <a:spLocks noGrp="1"/>
          </p:cNvSpPr>
          <p:nvPr>
            <p:ph sz="quarter" idx="30" hasCustomPrompt="1"/>
          </p:nvPr>
        </p:nvSpPr>
        <p:spPr>
          <a:xfrm>
            <a:off x="6197771" y="1952017"/>
            <a:ext cx="2465108" cy="3637571"/>
          </a:xfrm>
        </p:spPr>
        <p:txBody>
          <a:bodyPr/>
          <a:lstStyle>
            <a:lvl5pPr algn="ctr">
              <a:defRPr/>
            </a:lvl5pPr>
          </a:lstStyle>
          <a:p>
            <a:pPr lvl="4"/>
            <a:r>
              <a:rPr lang="de-DE"/>
              <a:t> </a:t>
            </a:r>
          </a:p>
        </p:txBody>
      </p:sp>
      <p:sp>
        <p:nvSpPr>
          <p:cNvPr id="43" name="Inhaltsplatzhalter 8">
            <a:extLst>
              <a:ext uri="{FF2B5EF4-FFF2-40B4-BE49-F238E27FC236}">
                <a16:creationId xmlns:a16="http://schemas.microsoft.com/office/drawing/2014/main" id="{91828244-0503-7C45-9944-6F23F2595922}"/>
              </a:ext>
            </a:extLst>
          </p:cNvPr>
          <p:cNvSpPr>
            <a:spLocks noGrp="1"/>
          </p:cNvSpPr>
          <p:nvPr>
            <p:ph sz="quarter" idx="31" hasCustomPrompt="1"/>
          </p:nvPr>
        </p:nvSpPr>
        <p:spPr>
          <a:xfrm>
            <a:off x="8877556" y="1952017"/>
            <a:ext cx="2465108" cy="3637571"/>
          </a:xfrm>
        </p:spPr>
        <p:txBody>
          <a:bodyPr/>
          <a:lstStyle>
            <a:lvl5pPr algn="ctr">
              <a:defRPr/>
            </a:lvl5pPr>
          </a:lstStyle>
          <a:p>
            <a:pPr lvl="4"/>
            <a:r>
              <a:rPr lang="de-DE"/>
              <a:t> </a:t>
            </a:r>
          </a:p>
        </p:txBody>
      </p:sp>
      <p:sp>
        <p:nvSpPr>
          <p:cNvPr id="44" name="Inhaltsplatzhalter 8">
            <a:extLst>
              <a:ext uri="{FF2B5EF4-FFF2-40B4-BE49-F238E27FC236}">
                <a16:creationId xmlns:a16="http://schemas.microsoft.com/office/drawing/2014/main" id="{A05845AD-E6C5-C740-BBFD-3E63CE9C2596}"/>
              </a:ext>
            </a:extLst>
          </p:cNvPr>
          <p:cNvSpPr>
            <a:spLocks noGrp="1"/>
          </p:cNvSpPr>
          <p:nvPr>
            <p:ph sz="quarter" idx="32" hasCustomPrompt="1"/>
          </p:nvPr>
        </p:nvSpPr>
        <p:spPr>
          <a:xfrm>
            <a:off x="3670385" y="2337716"/>
            <a:ext cx="2217189" cy="638782"/>
          </a:xfrm>
          <a:noFill/>
        </p:spPr>
        <p:txBody>
          <a:bodyPr/>
          <a:lstStyle>
            <a:lvl5pPr algn="ctr">
              <a:defRPr/>
            </a:lvl5pPr>
          </a:lstStyle>
          <a:p>
            <a:pPr lvl="4"/>
            <a:r>
              <a:rPr lang="de-DE"/>
              <a:t>Titel</a:t>
            </a:r>
          </a:p>
          <a:p>
            <a:pPr lvl="4"/>
            <a:r>
              <a:rPr lang="de-DE"/>
              <a:t>Beschreibung</a:t>
            </a:r>
          </a:p>
        </p:txBody>
      </p:sp>
      <p:sp>
        <p:nvSpPr>
          <p:cNvPr id="45" name="Inhaltsplatzhalter 8">
            <a:extLst>
              <a:ext uri="{FF2B5EF4-FFF2-40B4-BE49-F238E27FC236}">
                <a16:creationId xmlns:a16="http://schemas.microsoft.com/office/drawing/2014/main" id="{CB1F2D0A-0C40-3E4F-9E31-76A93B51C7C6}"/>
              </a:ext>
            </a:extLst>
          </p:cNvPr>
          <p:cNvSpPr>
            <a:spLocks noGrp="1"/>
          </p:cNvSpPr>
          <p:nvPr>
            <p:ph sz="quarter" idx="33" hasCustomPrompt="1"/>
          </p:nvPr>
        </p:nvSpPr>
        <p:spPr>
          <a:xfrm>
            <a:off x="990599" y="2337716"/>
            <a:ext cx="2217189" cy="638782"/>
          </a:xfrm>
          <a:noFill/>
        </p:spPr>
        <p:txBody>
          <a:bodyPr/>
          <a:lstStyle>
            <a:lvl5pPr algn="ctr">
              <a:defRPr>
                <a:solidFill>
                  <a:schemeClr val="tx1"/>
                </a:solidFill>
              </a:defRPr>
            </a:lvl5pPr>
          </a:lstStyle>
          <a:p>
            <a:pPr lvl="4"/>
            <a:r>
              <a:rPr lang="de-DE"/>
              <a:t>Titel</a:t>
            </a:r>
          </a:p>
          <a:p>
            <a:pPr lvl="4"/>
            <a:r>
              <a:rPr lang="de-DE"/>
              <a:t>(hervorgehoben)</a:t>
            </a:r>
          </a:p>
        </p:txBody>
      </p:sp>
      <p:sp>
        <p:nvSpPr>
          <p:cNvPr id="46" name="Inhaltsplatzhalter 8">
            <a:extLst>
              <a:ext uri="{FF2B5EF4-FFF2-40B4-BE49-F238E27FC236}">
                <a16:creationId xmlns:a16="http://schemas.microsoft.com/office/drawing/2014/main" id="{9AA6DCF8-A5AD-3441-8CCF-9D932521C5A9}"/>
              </a:ext>
            </a:extLst>
          </p:cNvPr>
          <p:cNvSpPr>
            <a:spLocks noGrp="1"/>
          </p:cNvSpPr>
          <p:nvPr>
            <p:ph sz="quarter" idx="34" hasCustomPrompt="1"/>
          </p:nvPr>
        </p:nvSpPr>
        <p:spPr>
          <a:xfrm>
            <a:off x="6350171" y="2337716"/>
            <a:ext cx="2217189" cy="638782"/>
          </a:xfrm>
          <a:noFill/>
        </p:spPr>
        <p:txBody>
          <a:bodyPr/>
          <a:lstStyle>
            <a:lvl5pPr algn="ctr">
              <a:defRPr/>
            </a:lvl5pPr>
          </a:lstStyle>
          <a:p>
            <a:pPr lvl="4"/>
            <a:r>
              <a:rPr lang="de-DE"/>
              <a:t>Titel</a:t>
            </a:r>
          </a:p>
          <a:p>
            <a:pPr lvl="4"/>
            <a:r>
              <a:rPr lang="de-DE"/>
              <a:t>Beschreibung</a:t>
            </a:r>
          </a:p>
        </p:txBody>
      </p:sp>
      <p:sp>
        <p:nvSpPr>
          <p:cNvPr id="47" name="Inhaltsplatzhalter 8">
            <a:extLst>
              <a:ext uri="{FF2B5EF4-FFF2-40B4-BE49-F238E27FC236}">
                <a16:creationId xmlns:a16="http://schemas.microsoft.com/office/drawing/2014/main" id="{F1838B72-A05B-B541-A99F-1C43546B8597}"/>
              </a:ext>
            </a:extLst>
          </p:cNvPr>
          <p:cNvSpPr>
            <a:spLocks noGrp="1"/>
          </p:cNvSpPr>
          <p:nvPr>
            <p:ph sz="quarter" idx="35" hasCustomPrompt="1"/>
          </p:nvPr>
        </p:nvSpPr>
        <p:spPr>
          <a:xfrm>
            <a:off x="9029956" y="2337716"/>
            <a:ext cx="2217189" cy="638782"/>
          </a:xfrm>
          <a:noFill/>
        </p:spPr>
        <p:txBody>
          <a:bodyPr/>
          <a:lstStyle>
            <a:lvl5pPr algn="ctr">
              <a:defRPr/>
            </a:lvl5pPr>
          </a:lstStyle>
          <a:p>
            <a:pPr lvl="4"/>
            <a:r>
              <a:rPr lang="de-DE"/>
              <a:t>Titel</a:t>
            </a:r>
          </a:p>
          <a:p>
            <a:pPr lvl="4"/>
            <a:r>
              <a:rPr lang="de-DE"/>
              <a:t>Beschreibung</a:t>
            </a:r>
          </a:p>
        </p:txBody>
      </p:sp>
      <p:sp>
        <p:nvSpPr>
          <p:cNvPr id="48" name="Inhaltsplatzhalter 8">
            <a:extLst>
              <a:ext uri="{FF2B5EF4-FFF2-40B4-BE49-F238E27FC236}">
                <a16:creationId xmlns:a16="http://schemas.microsoft.com/office/drawing/2014/main" id="{780D6C2B-4AF5-E349-A589-CCADF3E551F9}"/>
              </a:ext>
            </a:extLst>
          </p:cNvPr>
          <p:cNvSpPr>
            <a:spLocks noGrp="1"/>
          </p:cNvSpPr>
          <p:nvPr>
            <p:ph sz="quarter" idx="36" hasCustomPrompt="1"/>
          </p:nvPr>
        </p:nvSpPr>
        <p:spPr>
          <a:xfrm>
            <a:off x="3670385" y="3070533"/>
            <a:ext cx="2217189" cy="2162782"/>
          </a:xfrm>
          <a:noFill/>
        </p:spPr>
        <p:txBody>
          <a:bodyPr>
            <a:normAutofit/>
          </a:bodyPr>
          <a:lstStyle>
            <a:lvl5pPr algn="ctr">
              <a:defRPr sz="1000"/>
            </a:lvl5pPr>
          </a:lstStyle>
          <a:p>
            <a:pPr lvl="4"/>
            <a:r>
              <a:rPr lang="de-DE"/>
              <a:t>Beschreibung</a:t>
            </a:r>
          </a:p>
        </p:txBody>
      </p:sp>
      <p:sp>
        <p:nvSpPr>
          <p:cNvPr id="49" name="Inhaltsplatzhalter 8">
            <a:extLst>
              <a:ext uri="{FF2B5EF4-FFF2-40B4-BE49-F238E27FC236}">
                <a16:creationId xmlns:a16="http://schemas.microsoft.com/office/drawing/2014/main" id="{0D8F599D-60CB-CA45-BC22-DCF641A72E76}"/>
              </a:ext>
            </a:extLst>
          </p:cNvPr>
          <p:cNvSpPr>
            <a:spLocks noGrp="1"/>
          </p:cNvSpPr>
          <p:nvPr>
            <p:ph sz="quarter" idx="37" hasCustomPrompt="1"/>
          </p:nvPr>
        </p:nvSpPr>
        <p:spPr>
          <a:xfrm>
            <a:off x="990599" y="3070533"/>
            <a:ext cx="2217189" cy="2162782"/>
          </a:xfrm>
          <a:noFill/>
        </p:spPr>
        <p:txBody>
          <a:bodyPr/>
          <a:lstStyle>
            <a:lvl5pPr algn="ctr">
              <a:defRPr sz="1000">
                <a:solidFill>
                  <a:schemeClr val="tx1"/>
                </a:solidFill>
              </a:defRPr>
            </a:lvl5pPr>
          </a:lstStyle>
          <a:p>
            <a:pPr lvl="4"/>
            <a:r>
              <a:rPr lang="de-DE"/>
              <a:t>(hervorgehoben)</a:t>
            </a:r>
          </a:p>
          <a:p>
            <a:pPr lvl="4"/>
            <a:r>
              <a:rPr lang="de-DE"/>
              <a:t>Beschreibung</a:t>
            </a:r>
          </a:p>
        </p:txBody>
      </p:sp>
      <p:sp>
        <p:nvSpPr>
          <p:cNvPr id="50" name="Inhaltsplatzhalter 8">
            <a:extLst>
              <a:ext uri="{FF2B5EF4-FFF2-40B4-BE49-F238E27FC236}">
                <a16:creationId xmlns:a16="http://schemas.microsoft.com/office/drawing/2014/main" id="{5CCF20E4-ED37-804B-93C4-48A8CD3A9189}"/>
              </a:ext>
            </a:extLst>
          </p:cNvPr>
          <p:cNvSpPr>
            <a:spLocks noGrp="1"/>
          </p:cNvSpPr>
          <p:nvPr>
            <p:ph sz="quarter" idx="38" hasCustomPrompt="1"/>
          </p:nvPr>
        </p:nvSpPr>
        <p:spPr>
          <a:xfrm>
            <a:off x="6350171" y="3070533"/>
            <a:ext cx="2217189" cy="2162782"/>
          </a:xfrm>
          <a:noFill/>
        </p:spPr>
        <p:txBody>
          <a:bodyPr>
            <a:normAutofit/>
          </a:bodyPr>
          <a:lstStyle>
            <a:lvl5pPr algn="ctr">
              <a:defRPr sz="1000"/>
            </a:lvl5pPr>
          </a:lstStyle>
          <a:p>
            <a:pPr lvl="4"/>
            <a:r>
              <a:rPr lang="de-DE"/>
              <a:t>Beschreibung</a:t>
            </a:r>
          </a:p>
        </p:txBody>
      </p:sp>
      <p:sp>
        <p:nvSpPr>
          <p:cNvPr id="51" name="Inhaltsplatzhalter 8">
            <a:extLst>
              <a:ext uri="{FF2B5EF4-FFF2-40B4-BE49-F238E27FC236}">
                <a16:creationId xmlns:a16="http://schemas.microsoft.com/office/drawing/2014/main" id="{2DD9865D-345E-1742-B4F1-A46D6A0689FC}"/>
              </a:ext>
            </a:extLst>
          </p:cNvPr>
          <p:cNvSpPr>
            <a:spLocks noGrp="1"/>
          </p:cNvSpPr>
          <p:nvPr>
            <p:ph sz="quarter" idx="39" hasCustomPrompt="1"/>
          </p:nvPr>
        </p:nvSpPr>
        <p:spPr>
          <a:xfrm>
            <a:off x="9029956" y="3070533"/>
            <a:ext cx="2217189" cy="2162782"/>
          </a:xfrm>
          <a:noFill/>
        </p:spPr>
        <p:txBody>
          <a:bodyPr>
            <a:normAutofit/>
          </a:bodyPr>
          <a:lstStyle>
            <a:lvl5pPr algn="ctr">
              <a:defRPr sz="1000"/>
            </a:lvl5pPr>
          </a:lstStyle>
          <a:p>
            <a:pPr lvl="4"/>
            <a:r>
              <a:rPr lang="de-DE"/>
              <a:t>Beschreibung</a:t>
            </a:r>
          </a:p>
        </p:txBody>
      </p:sp>
    </p:spTree>
    <p:extLst>
      <p:ext uri="{BB962C8B-B14F-4D97-AF65-F5344CB8AC3E}">
        <p14:creationId xmlns:p14="http://schemas.microsoft.com/office/powerpoint/2010/main" val="29693722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Impressum">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D16CDCD4-A0D3-5140-A820-C8A6EBB61848}"/>
              </a:ext>
            </a:extLst>
          </p:cNvPr>
          <p:cNvSpPr>
            <a:spLocks noGrp="1"/>
          </p:cNvSpPr>
          <p:nvPr>
            <p:ph type="dt" sz="half" idx="10"/>
          </p:nvPr>
        </p:nvSpPr>
        <p:spPr/>
        <p:txBody>
          <a:bodyPr/>
          <a:lstStyle/>
          <a:p>
            <a:fld id="{45B8D4F0-AF02-4145-AC85-4C74A776E0A7}" type="datetime1">
              <a:rPr lang="de-DE" smtClean="0"/>
              <a:t>02.12.2021</a:t>
            </a:fld>
            <a:endParaRPr lang="de-DE"/>
          </a:p>
        </p:txBody>
      </p:sp>
      <p:sp>
        <p:nvSpPr>
          <p:cNvPr id="5" name="Fußzeilenplatzhalter 4">
            <a:extLst>
              <a:ext uri="{FF2B5EF4-FFF2-40B4-BE49-F238E27FC236}">
                <a16:creationId xmlns:a16="http://schemas.microsoft.com/office/drawing/2014/main" id="{5C976CCB-5EAC-E149-B4FF-8E8BEEB3F71C}"/>
              </a:ext>
            </a:extLst>
          </p:cNvPr>
          <p:cNvSpPr>
            <a:spLocks noGrp="1"/>
          </p:cNvSpPr>
          <p:nvPr>
            <p:ph type="ftr" sz="quarter" idx="11"/>
          </p:nvPr>
        </p:nvSpPr>
        <p:spPr>
          <a:xfrm>
            <a:off x="2683042" y="6270512"/>
            <a:ext cx="4114800" cy="365125"/>
          </a:xfrm>
          <a:prstGeom prst="rect">
            <a:avLst/>
          </a:prstGeom>
        </p:spPr>
        <p:txBody>
          <a:bodyPr/>
          <a:lstStyle/>
          <a:p>
            <a:r>
              <a:rPr lang="de-DE"/>
              <a:t>Titel der Präsentation</a:t>
            </a:r>
          </a:p>
        </p:txBody>
      </p:sp>
      <p:sp>
        <p:nvSpPr>
          <p:cNvPr id="6" name="Foliennummernplatzhalter 5">
            <a:extLst>
              <a:ext uri="{FF2B5EF4-FFF2-40B4-BE49-F238E27FC236}">
                <a16:creationId xmlns:a16="http://schemas.microsoft.com/office/drawing/2014/main" id="{40BA0BF4-B994-8A42-85AC-C18ED39C62CE}"/>
              </a:ext>
            </a:extLst>
          </p:cNvPr>
          <p:cNvSpPr>
            <a:spLocks noGrp="1"/>
          </p:cNvSpPr>
          <p:nvPr>
            <p:ph type="sldNum" sz="quarter" idx="12"/>
          </p:nvPr>
        </p:nvSpPr>
        <p:spPr/>
        <p:txBody>
          <a:bodyPr/>
          <a:lstStyle/>
          <a:p>
            <a:fld id="{2CCB51C0-1304-8943-B133-8D3484B715E5}" type="slidenum">
              <a:rPr lang="de-DE" smtClean="0"/>
              <a:t>‹Nr.›</a:t>
            </a:fld>
            <a:endParaRPr lang="de-DE"/>
          </a:p>
        </p:txBody>
      </p:sp>
      <p:sp>
        <p:nvSpPr>
          <p:cNvPr id="7" name="Titel 1">
            <a:extLst>
              <a:ext uri="{FF2B5EF4-FFF2-40B4-BE49-F238E27FC236}">
                <a16:creationId xmlns:a16="http://schemas.microsoft.com/office/drawing/2014/main" id="{E972B5E5-6F86-6941-A3F1-EFA9C2BD2699}"/>
              </a:ext>
            </a:extLst>
          </p:cNvPr>
          <p:cNvSpPr>
            <a:spLocks noGrp="1"/>
          </p:cNvSpPr>
          <p:nvPr>
            <p:ph type="title"/>
          </p:nvPr>
        </p:nvSpPr>
        <p:spPr>
          <a:xfrm>
            <a:off x="838200" y="781778"/>
            <a:ext cx="4045085" cy="546280"/>
          </a:xfrm>
        </p:spPr>
        <p:txBody>
          <a:bodyPr anchor="t">
            <a:normAutofit/>
          </a:bodyPr>
          <a:lstStyle/>
          <a:p>
            <a:r>
              <a:rPr lang="de-DE" sz="2000"/>
              <a:t>Impressum GIZ</a:t>
            </a:r>
          </a:p>
        </p:txBody>
      </p:sp>
      <p:sp>
        <p:nvSpPr>
          <p:cNvPr id="10" name="Inhaltsplatzhalter 2">
            <a:extLst>
              <a:ext uri="{FF2B5EF4-FFF2-40B4-BE49-F238E27FC236}">
                <a16:creationId xmlns:a16="http://schemas.microsoft.com/office/drawing/2014/main" id="{78DC9314-BEE2-1B43-A896-9CE705B5207F}"/>
              </a:ext>
            </a:extLst>
          </p:cNvPr>
          <p:cNvSpPr>
            <a:spLocks noGrp="1"/>
          </p:cNvSpPr>
          <p:nvPr>
            <p:ph idx="1"/>
          </p:nvPr>
        </p:nvSpPr>
        <p:spPr>
          <a:xfrm>
            <a:off x="838200" y="1452664"/>
            <a:ext cx="4045085" cy="3563498"/>
          </a:xfrm>
        </p:spPr>
        <p:txBody>
          <a:bodyPr>
            <a:normAutofit fontScale="32500" lnSpcReduction="20000"/>
          </a:bodyPr>
          <a:lstStyle>
            <a:lvl1pPr>
              <a:defRPr>
                <a:solidFill>
                  <a:schemeClr val="bg1"/>
                </a:solidFill>
              </a:defRPr>
            </a:lvl1pPr>
          </a:lstStyle>
          <a:p>
            <a:pPr>
              <a:lnSpc>
                <a:spcPct val="120000"/>
              </a:lnSpc>
              <a:spcBef>
                <a:spcPts val="0"/>
              </a:spcBef>
            </a:pPr>
            <a:r>
              <a:rPr lang="de-DE"/>
              <a:t>Deutsche Gesellschaft für Internationale Zusammenarbeit (GIZ) GmbH</a:t>
            </a:r>
          </a:p>
          <a:p>
            <a:pPr>
              <a:lnSpc>
                <a:spcPct val="120000"/>
              </a:lnSpc>
              <a:spcBef>
                <a:spcPts val="0"/>
              </a:spcBef>
            </a:pPr>
            <a:endParaRPr lang="de-DE"/>
          </a:p>
          <a:p>
            <a:pPr>
              <a:lnSpc>
                <a:spcPct val="120000"/>
              </a:lnSpc>
              <a:spcBef>
                <a:spcPts val="0"/>
              </a:spcBef>
            </a:pPr>
            <a:r>
              <a:rPr lang="de-DE" b="1"/>
              <a:t>Sitz der Gesellschaft:</a:t>
            </a:r>
          </a:p>
          <a:p>
            <a:pPr>
              <a:lnSpc>
                <a:spcPct val="120000"/>
              </a:lnSpc>
              <a:spcBef>
                <a:spcPts val="0"/>
              </a:spcBef>
            </a:pPr>
            <a:r>
              <a:rPr lang="de-DE"/>
              <a:t>Bonn und Eschborn</a:t>
            </a:r>
          </a:p>
          <a:p>
            <a:pPr>
              <a:lnSpc>
                <a:spcPct val="120000"/>
              </a:lnSpc>
              <a:spcBef>
                <a:spcPts val="0"/>
              </a:spcBef>
            </a:pPr>
            <a:r>
              <a:rPr lang="de-DE"/>
              <a:t> </a:t>
            </a:r>
          </a:p>
          <a:p>
            <a:pPr>
              <a:lnSpc>
                <a:spcPct val="120000"/>
              </a:lnSpc>
              <a:spcBef>
                <a:spcPts val="0"/>
              </a:spcBef>
            </a:pPr>
            <a:r>
              <a:rPr lang="de-DE"/>
              <a:t>Friedrich-Ebert-Allee 36 + 40</a:t>
            </a:r>
          </a:p>
          <a:p>
            <a:pPr>
              <a:lnSpc>
                <a:spcPct val="120000"/>
              </a:lnSpc>
              <a:spcBef>
                <a:spcPts val="0"/>
              </a:spcBef>
            </a:pPr>
            <a:r>
              <a:rPr lang="de-DE"/>
              <a:t>53113 Bonn</a:t>
            </a:r>
          </a:p>
          <a:p>
            <a:pPr>
              <a:lnSpc>
                <a:spcPct val="120000"/>
              </a:lnSpc>
              <a:spcBef>
                <a:spcPts val="0"/>
              </a:spcBef>
            </a:pPr>
            <a:r>
              <a:rPr lang="de-DE" b="1"/>
              <a:t>T</a:t>
            </a:r>
            <a:r>
              <a:rPr lang="de-DE"/>
              <a:t> +49 228 44 60 – 0</a:t>
            </a:r>
          </a:p>
          <a:p>
            <a:pPr>
              <a:lnSpc>
                <a:spcPct val="120000"/>
              </a:lnSpc>
              <a:spcBef>
                <a:spcPts val="0"/>
              </a:spcBef>
            </a:pPr>
            <a:r>
              <a:rPr lang="de-DE" b="1"/>
              <a:t>F</a:t>
            </a:r>
            <a:r>
              <a:rPr lang="de-DE"/>
              <a:t> +49 228 4460 – 17 66</a:t>
            </a:r>
          </a:p>
          <a:p>
            <a:pPr>
              <a:lnSpc>
                <a:spcPct val="120000"/>
              </a:lnSpc>
              <a:spcBef>
                <a:spcPts val="0"/>
              </a:spcBef>
            </a:pPr>
            <a:r>
              <a:rPr lang="de-DE"/>
              <a:t> </a:t>
            </a:r>
          </a:p>
          <a:p>
            <a:pPr>
              <a:lnSpc>
                <a:spcPct val="120000"/>
              </a:lnSpc>
              <a:spcBef>
                <a:spcPts val="0"/>
              </a:spcBef>
            </a:pPr>
            <a:r>
              <a:rPr lang="de-DE"/>
              <a:t>Dag-</a:t>
            </a:r>
            <a:r>
              <a:rPr lang="de-DE" err="1"/>
              <a:t>Hammarskjöld</a:t>
            </a:r>
            <a:r>
              <a:rPr lang="de-DE"/>
              <a:t>-Weg 1 – 5</a:t>
            </a:r>
          </a:p>
          <a:p>
            <a:pPr>
              <a:lnSpc>
                <a:spcPct val="120000"/>
              </a:lnSpc>
              <a:spcBef>
                <a:spcPts val="0"/>
              </a:spcBef>
            </a:pPr>
            <a:r>
              <a:rPr lang="de-DE"/>
              <a:t>65760 Eschborn</a:t>
            </a:r>
          </a:p>
          <a:p>
            <a:pPr>
              <a:lnSpc>
                <a:spcPct val="120000"/>
              </a:lnSpc>
              <a:spcBef>
                <a:spcPts val="0"/>
              </a:spcBef>
            </a:pPr>
            <a:r>
              <a:rPr lang="de-DE" b="1"/>
              <a:t>T</a:t>
            </a:r>
            <a:r>
              <a:rPr lang="de-DE"/>
              <a:t> +49 6196 79 – 0</a:t>
            </a:r>
          </a:p>
          <a:p>
            <a:pPr>
              <a:lnSpc>
                <a:spcPct val="120000"/>
              </a:lnSpc>
              <a:spcBef>
                <a:spcPts val="0"/>
              </a:spcBef>
            </a:pPr>
            <a:r>
              <a:rPr lang="de-DE" b="1"/>
              <a:t>F</a:t>
            </a:r>
            <a:r>
              <a:rPr lang="de-DE"/>
              <a:t> +49 6196 79 – 11 15</a:t>
            </a:r>
          </a:p>
          <a:p>
            <a:pPr>
              <a:lnSpc>
                <a:spcPct val="120000"/>
              </a:lnSpc>
              <a:spcBef>
                <a:spcPts val="0"/>
              </a:spcBef>
            </a:pPr>
            <a:r>
              <a:rPr lang="de-DE"/>
              <a:t> </a:t>
            </a:r>
          </a:p>
          <a:p>
            <a:pPr>
              <a:lnSpc>
                <a:spcPct val="120000"/>
              </a:lnSpc>
              <a:spcBef>
                <a:spcPts val="0"/>
              </a:spcBef>
            </a:pPr>
            <a:r>
              <a:rPr lang="de-DE" b="1"/>
              <a:t>E</a:t>
            </a:r>
            <a:r>
              <a:rPr lang="de-DE"/>
              <a:t> </a:t>
            </a:r>
            <a:r>
              <a:rPr lang="de-DE">
                <a:hlinkClick r:id="rId2">
                  <a:extLst>
                    <a:ext uri="{A12FA001-AC4F-418D-AE19-62706E023703}">
                      <ahyp:hlinkClr xmlns:ahyp="http://schemas.microsoft.com/office/drawing/2018/hyperlinkcolor" val="tx"/>
                    </a:ext>
                  </a:extLst>
                </a:hlinkClick>
              </a:rPr>
              <a:t>info@giz.de</a:t>
            </a:r>
            <a:endParaRPr lang="de-DE"/>
          </a:p>
          <a:p>
            <a:pPr>
              <a:lnSpc>
                <a:spcPct val="120000"/>
              </a:lnSpc>
              <a:spcBef>
                <a:spcPts val="0"/>
              </a:spcBef>
            </a:pPr>
            <a:r>
              <a:rPr lang="de-DE" b="1"/>
              <a:t>I</a:t>
            </a:r>
            <a:r>
              <a:rPr lang="de-DE"/>
              <a:t> </a:t>
            </a:r>
            <a:r>
              <a:rPr lang="de-DE">
                <a:hlinkClick r:id="rId3">
                  <a:extLst>
                    <a:ext uri="{A12FA001-AC4F-418D-AE19-62706E023703}">
                      <ahyp:hlinkClr xmlns:ahyp="http://schemas.microsoft.com/office/drawing/2018/hyperlinkcolor" val="tx"/>
                    </a:ext>
                  </a:extLst>
                </a:hlinkClick>
              </a:rPr>
              <a:t>www.giz.de</a:t>
            </a:r>
            <a:endParaRPr lang="de-DE"/>
          </a:p>
          <a:p>
            <a:pPr>
              <a:lnSpc>
                <a:spcPct val="120000"/>
              </a:lnSpc>
              <a:spcBef>
                <a:spcPts val="0"/>
              </a:spcBef>
            </a:pPr>
            <a:endParaRPr lang="de-DE"/>
          </a:p>
        </p:txBody>
      </p:sp>
      <p:sp>
        <p:nvSpPr>
          <p:cNvPr id="11" name="Inhaltsplatzhalter 2">
            <a:extLst>
              <a:ext uri="{FF2B5EF4-FFF2-40B4-BE49-F238E27FC236}">
                <a16:creationId xmlns:a16="http://schemas.microsoft.com/office/drawing/2014/main" id="{CD36875F-CAC8-2746-B2A6-0E83A661D854}"/>
              </a:ext>
            </a:extLst>
          </p:cNvPr>
          <p:cNvSpPr>
            <a:spLocks noGrp="1"/>
          </p:cNvSpPr>
          <p:nvPr>
            <p:ph idx="13" hasCustomPrompt="1"/>
          </p:nvPr>
        </p:nvSpPr>
        <p:spPr>
          <a:xfrm>
            <a:off x="4983997" y="1452664"/>
            <a:ext cx="6369803" cy="3563498"/>
          </a:xfrm>
        </p:spPr>
        <p:txBody>
          <a:bodyPr numCol="2">
            <a:normAutofit fontScale="32500" lnSpcReduction="20000"/>
          </a:bodyPr>
          <a:lstStyle>
            <a:lvl1pPr>
              <a:defRPr>
                <a:solidFill>
                  <a:schemeClr val="bg1"/>
                </a:solidFill>
              </a:defRPr>
            </a:lvl1pPr>
          </a:lstStyle>
          <a:p>
            <a:pPr>
              <a:lnSpc>
                <a:spcPct val="120000"/>
              </a:lnSpc>
              <a:spcBef>
                <a:spcPts val="0"/>
              </a:spcBef>
            </a:pPr>
            <a:r>
              <a:rPr lang="de-DE" sz="3600" b="1"/>
              <a:t>Herausgeber:</a:t>
            </a:r>
          </a:p>
          <a:p>
            <a:pPr>
              <a:lnSpc>
                <a:spcPct val="120000"/>
              </a:lnSpc>
              <a:spcBef>
                <a:spcPts val="0"/>
              </a:spcBef>
            </a:pPr>
            <a:r>
              <a:rPr lang="de-DE" sz="3600"/>
              <a:t>Bundesministerium für wirtschaftliche Zusammenarbeit und Entwicklung (BMZ)</a:t>
            </a:r>
            <a:br>
              <a:rPr lang="de-DE" sz="3600"/>
            </a:br>
            <a:endParaRPr lang="de-DE" sz="3600"/>
          </a:p>
          <a:p>
            <a:pPr>
              <a:lnSpc>
                <a:spcPct val="120000"/>
              </a:lnSpc>
              <a:spcBef>
                <a:spcPts val="0"/>
              </a:spcBef>
            </a:pPr>
            <a:r>
              <a:rPr lang="de-DE" sz="3600" b="1"/>
              <a:t>Kontaktperson:</a:t>
            </a:r>
            <a:br>
              <a:rPr lang="de-DE" sz="3600"/>
            </a:br>
            <a:r>
              <a:rPr lang="de-DE" sz="3600" b="1"/>
              <a:t>Division 112 Digital </a:t>
            </a:r>
            <a:r>
              <a:rPr lang="de-DE" sz="3600" b="1" err="1"/>
              <a:t>technologies</a:t>
            </a:r>
            <a:r>
              <a:rPr lang="de-DE" sz="3600" b="1"/>
              <a:t> in </a:t>
            </a:r>
            <a:br>
              <a:rPr lang="de-DE" sz="3600" b="1"/>
            </a:br>
            <a:r>
              <a:rPr lang="de-DE" sz="3600" b="1" err="1"/>
              <a:t>develop-ment</a:t>
            </a:r>
            <a:r>
              <a:rPr lang="de-DE" sz="3600" b="1"/>
              <a:t> </a:t>
            </a:r>
            <a:r>
              <a:rPr lang="de-DE" sz="3600" b="1" err="1"/>
              <a:t>cooperation</a:t>
            </a:r>
            <a:r>
              <a:rPr lang="de-DE" sz="3600" b="1"/>
              <a:t>, BMZ</a:t>
            </a:r>
            <a:br>
              <a:rPr lang="de-DE" sz="3600"/>
            </a:br>
            <a:r>
              <a:rPr lang="de-DE" sz="3600"/>
              <a:t>Clemens </a:t>
            </a:r>
            <a:r>
              <a:rPr lang="de-DE" sz="3600" err="1"/>
              <a:t>Kapler</a:t>
            </a:r>
            <a:br>
              <a:rPr lang="de-DE" sz="3600"/>
            </a:br>
            <a:r>
              <a:rPr lang="de-DE" sz="3600">
                <a:hlinkClick r:id="rId4">
                  <a:extLst>
                    <a:ext uri="{A12FA001-AC4F-418D-AE19-62706E023703}">
                      <ahyp:hlinkClr xmlns:ahyp="http://schemas.microsoft.com/office/drawing/2018/hyperlinkcolor" val="tx"/>
                    </a:ext>
                  </a:extLst>
                </a:hlinkClick>
              </a:rPr>
              <a:t>clemens.kapler@bmz.bund.de</a:t>
            </a:r>
            <a:br>
              <a:rPr lang="de-DE" sz="3600"/>
            </a:br>
            <a:endParaRPr lang="de-DE" sz="3600"/>
          </a:p>
          <a:p>
            <a:pPr>
              <a:lnSpc>
                <a:spcPct val="120000"/>
              </a:lnSpc>
              <a:spcBef>
                <a:spcPts val="0"/>
              </a:spcBef>
            </a:pPr>
            <a:r>
              <a:rPr lang="de-DE" sz="3600" b="1" err="1"/>
              <a:t>Sector</a:t>
            </a:r>
            <a:r>
              <a:rPr lang="de-DE" sz="3600" b="1"/>
              <a:t> Programme Digital </a:t>
            </a:r>
            <a:br>
              <a:rPr lang="de-DE" sz="3600" b="1"/>
            </a:br>
            <a:r>
              <a:rPr lang="de-DE" sz="3600" b="1"/>
              <a:t>Development, GIZ</a:t>
            </a:r>
            <a:br>
              <a:rPr lang="de-DE" sz="3600"/>
            </a:br>
            <a:r>
              <a:rPr lang="de-DE" sz="3600"/>
              <a:t>Torsten Fischer</a:t>
            </a:r>
            <a:br>
              <a:rPr lang="de-DE" sz="3600"/>
            </a:br>
            <a:r>
              <a:rPr lang="de-DE" sz="3600">
                <a:hlinkClick r:id="rId5">
                  <a:extLst>
                    <a:ext uri="{A12FA001-AC4F-418D-AE19-62706E023703}">
                      <ahyp:hlinkClr xmlns:ahyp="http://schemas.microsoft.com/office/drawing/2018/hyperlinkcolor" val="tx"/>
                    </a:ext>
                  </a:extLst>
                </a:hlinkClick>
              </a:rPr>
              <a:t>Torsten.fischer@giz.de</a:t>
            </a:r>
            <a:br>
              <a:rPr lang="de-DE" sz="3600"/>
            </a:br>
            <a:endParaRPr lang="de-DE" sz="3600"/>
          </a:p>
          <a:p>
            <a:pPr>
              <a:lnSpc>
                <a:spcPct val="120000"/>
              </a:lnSpc>
              <a:spcBef>
                <a:spcPts val="0"/>
              </a:spcBef>
            </a:pPr>
            <a:r>
              <a:rPr lang="de-DE" sz="3600" b="1" err="1"/>
              <a:t>Make</a:t>
            </a:r>
            <a:r>
              <a:rPr lang="de-DE" sz="3600" b="1"/>
              <a:t>-IT in </a:t>
            </a:r>
            <a:r>
              <a:rPr lang="de-DE" sz="3600" b="1" err="1"/>
              <a:t>Africa</a:t>
            </a:r>
            <a:r>
              <a:rPr lang="de-DE" sz="3600" b="1"/>
              <a:t>, GIZ</a:t>
            </a:r>
            <a:br>
              <a:rPr lang="de-DE" sz="3600"/>
            </a:br>
            <a:r>
              <a:rPr lang="de-DE" sz="3600" err="1"/>
              <a:t>Dr</a:t>
            </a:r>
            <a:r>
              <a:rPr lang="de-DE" sz="3600"/>
              <a:t> Jan </a:t>
            </a:r>
            <a:r>
              <a:rPr lang="de-DE" sz="3600" err="1"/>
              <a:t>Schwaab</a:t>
            </a:r>
            <a:br>
              <a:rPr lang="de-DE" sz="3600"/>
            </a:br>
            <a:r>
              <a:rPr lang="de-DE" sz="3600">
                <a:hlinkClick r:id="rId6">
                  <a:extLst>
                    <a:ext uri="{A12FA001-AC4F-418D-AE19-62706E023703}">
                      <ahyp:hlinkClr xmlns:ahyp="http://schemas.microsoft.com/office/drawing/2018/hyperlinkcolor" val="tx"/>
                    </a:ext>
                  </a:extLst>
                </a:hlinkClick>
              </a:rPr>
              <a:t>jan.schwaab@giz.de</a:t>
            </a:r>
            <a:br>
              <a:rPr lang="de-DE" sz="3600"/>
            </a:br>
            <a:r>
              <a:rPr lang="de-DE" sz="3600" b="1"/>
              <a:t>Fotos: </a:t>
            </a:r>
          </a:p>
          <a:p>
            <a:pPr>
              <a:lnSpc>
                <a:spcPct val="120000"/>
              </a:lnSpc>
              <a:spcBef>
                <a:spcPts val="0"/>
              </a:spcBef>
            </a:pPr>
            <a:r>
              <a:rPr lang="de-DE" sz="3600"/>
              <a:t>GIZ</a:t>
            </a:r>
            <a:br>
              <a:rPr lang="de-DE" sz="3600"/>
            </a:br>
            <a:endParaRPr lang="de-DE" sz="3600"/>
          </a:p>
          <a:p>
            <a:pPr>
              <a:lnSpc>
                <a:spcPct val="120000"/>
              </a:lnSpc>
              <a:spcBef>
                <a:spcPts val="0"/>
              </a:spcBef>
            </a:pPr>
            <a:r>
              <a:rPr lang="de-DE" sz="3600" b="1"/>
              <a:t>Adresse:</a:t>
            </a:r>
            <a:br>
              <a:rPr lang="de-DE" sz="3600"/>
            </a:br>
            <a:r>
              <a:rPr lang="de-DE" sz="3600" b="1"/>
              <a:t>BMZ Bonn</a:t>
            </a:r>
            <a:br>
              <a:rPr lang="de-DE" sz="3600"/>
            </a:br>
            <a:r>
              <a:rPr lang="de-DE" sz="3600"/>
              <a:t>Dahlmannstraße 4</a:t>
            </a:r>
            <a:br>
              <a:rPr lang="de-DE" sz="3600"/>
            </a:br>
            <a:r>
              <a:rPr lang="de-DE" sz="3600"/>
              <a:t>53113 Bonn</a:t>
            </a:r>
            <a:br>
              <a:rPr lang="de-DE" sz="3600"/>
            </a:br>
            <a:r>
              <a:rPr lang="de-DE" sz="3600" b="1"/>
              <a:t>T</a:t>
            </a:r>
            <a:r>
              <a:rPr lang="de-DE" sz="3600"/>
              <a:t> +49 (0)228 99535 – 0</a:t>
            </a:r>
            <a:br>
              <a:rPr lang="de-DE" sz="3600"/>
            </a:br>
            <a:endParaRPr lang="de-DE" sz="3600"/>
          </a:p>
          <a:p>
            <a:pPr>
              <a:lnSpc>
                <a:spcPct val="120000"/>
              </a:lnSpc>
              <a:spcBef>
                <a:spcPts val="0"/>
              </a:spcBef>
            </a:pPr>
            <a:r>
              <a:rPr lang="de-DE" sz="3600" b="1"/>
              <a:t>BMZ Berlin im Europahaus</a:t>
            </a:r>
            <a:br>
              <a:rPr lang="de-DE" sz="3600"/>
            </a:br>
            <a:r>
              <a:rPr lang="de-DE" sz="3600"/>
              <a:t>Stresemannstraße 94</a:t>
            </a:r>
            <a:br>
              <a:rPr lang="de-DE" sz="3600"/>
            </a:br>
            <a:r>
              <a:rPr lang="de-DE" sz="3600"/>
              <a:t>10963 Berlin</a:t>
            </a:r>
            <a:br>
              <a:rPr lang="de-DE" sz="3600"/>
            </a:br>
            <a:r>
              <a:rPr lang="de-DE" sz="3600" b="1"/>
              <a:t>T</a:t>
            </a:r>
            <a:r>
              <a:rPr lang="de-DE" sz="3600"/>
              <a:t> +49 (0)30 18 535 – 0</a:t>
            </a:r>
            <a:br>
              <a:rPr lang="de-DE" sz="3600"/>
            </a:br>
            <a:r>
              <a:rPr lang="de-DE" sz="3600" b="1"/>
              <a:t>I</a:t>
            </a:r>
            <a:r>
              <a:rPr lang="de-DE" sz="3600"/>
              <a:t> </a:t>
            </a:r>
            <a:r>
              <a:rPr lang="de-DE" sz="3600">
                <a:hlinkClick r:id="rId7">
                  <a:extLst>
                    <a:ext uri="{A12FA001-AC4F-418D-AE19-62706E023703}">
                      <ahyp:hlinkClr xmlns:ahyp="http://schemas.microsoft.com/office/drawing/2018/hyperlinkcolor" val="tx"/>
                    </a:ext>
                  </a:extLst>
                </a:hlinkClick>
              </a:rPr>
              <a:t>www.bmz.de</a:t>
            </a:r>
            <a:br>
              <a:rPr lang="de-DE" sz="3600"/>
            </a:br>
            <a:endParaRPr lang="de-DE" sz="3600"/>
          </a:p>
          <a:p>
            <a:pPr>
              <a:lnSpc>
                <a:spcPct val="120000"/>
              </a:lnSpc>
              <a:spcBef>
                <a:spcPts val="0"/>
              </a:spcBef>
            </a:pPr>
            <a:r>
              <a:rPr lang="de-DE" sz="3600" b="1"/>
              <a:t>Datum: </a:t>
            </a:r>
          </a:p>
          <a:p>
            <a:pPr>
              <a:lnSpc>
                <a:spcPct val="120000"/>
              </a:lnSpc>
              <a:spcBef>
                <a:spcPts val="0"/>
              </a:spcBef>
            </a:pPr>
            <a:r>
              <a:rPr lang="de-DE" sz="3600"/>
              <a:t>November 2020</a:t>
            </a:r>
          </a:p>
        </p:txBody>
      </p:sp>
      <p:sp>
        <p:nvSpPr>
          <p:cNvPr id="3" name="Textplatzhalter 2">
            <a:extLst>
              <a:ext uri="{FF2B5EF4-FFF2-40B4-BE49-F238E27FC236}">
                <a16:creationId xmlns:a16="http://schemas.microsoft.com/office/drawing/2014/main" id="{BE79D5EF-50F4-F74A-B9EB-4D013D9F89BB}"/>
              </a:ext>
            </a:extLst>
          </p:cNvPr>
          <p:cNvSpPr>
            <a:spLocks noGrp="1"/>
          </p:cNvSpPr>
          <p:nvPr>
            <p:ph type="body" sz="quarter" idx="14" hasCustomPrompt="1"/>
          </p:nvPr>
        </p:nvSpPr>
        <p:spPr>
          <a:xfrm>
            <a:off x="4983997" y="781778"/>
            <a:ext cx="6369802" cy="546280"/>
          </a:xfrm>
        </p:spPr>
        <p:txBody>
          <a:bodyPr>
            <a:normAutofit/>
          </a:bodyPr>
          <a:lstStyle>
            <a:lvl1pPr>
              <a:defRPr sz="2000" b="1"/>
            </a:lvl1pPr>
          </a:lstStyle>
          <a:p>
            <a:pPr lvl="0"/>
            <a:r>
              <a:rPr lang="de-DE"/>
              <a:t>Impressum BMZ</a:t>
            </a:r>
          </a:p>
        </p:txBody>
      </p:sp>
    </p:spTree>
    <p:extLst>
      <p:ext uri="{BB962C8B-B14F-4D97-AF65-F5344CB8AC3E}">
        <p14:creationId xmlns:p14="http://schemas.microsoft.com/office/powerpoint/2010/main" val="1821063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seite_dunkel_blau">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EBE4310-8F0B-D546-BB28-F1B0D7C66189}"/>
              </a:ext>
            </a:extLst>
          </p:cNvPr>
          <p:cNvPicPr>
            <a:picLocks noChangeAspect="1"/>
          </p:cNvPicPr>
          <p:nvPr userDrawn="1"/>
        </p:nvPicPr>
        <p:blipFill>
          <a:blip r:embed="rId2"/>
          <a:srcRect/>
          <a:stretch/>
        </p:blipFill>
        <p:spPr>
          <a:xfrm>
            <a:off x="0" y="0"/>
            <a:ext cx="12192000" cy="6858000"/>
          </a:xfrm>
          <a:prstGeom prst="rect">
            <a:avLst/>
          </a:prstGeom>
        </p:spPr>
      </p:pic>
      <p:pic>
        <p:nvPicPr>
          <p:cNvPr id="10" name="Grafik 9">
            <a:extLst>
              <a:ext uri="{FF2B5EF4-FFF2-40B4-BE49-F238E27FC236}">
                <a16:creationId xmlns:a16="http://schemas.microsoft.com/office/drawing/2014/main" id="{7AAEB1B3-64B2-FA42-BA49-AF9084D035D8}"/>
              </a:ext>
            </a:extLst>
          </p:cNvPr>
          <p:cNvPicPr>
            <a:picLocks noChangeAspect="1"/>
          </p:cNvPicPr>
          <p:nvPr userDrawn="1"/>
        </p:nvPicPr>
        <p:blipFill>
          <a:blip r:embed="rId3"/>
          <a:srcRect/>
          <a:stretch/>
        </p:blipFill>
        <p:spPr>
          <a:xfrm>
            <a:off x="252072" y="401051"/>
            <a:ext cx="2053234" cy="1278661"/>
          </a:xfrm>
          <a:prstGeom prst="rect">
            <a:avLst/>
          </a:prstGeom>
        </p:spPr>
      </p:pic>
      <p:sp>
        <p:nvSpPr>
          <p:cNvPr id="11" name="Textplatzhalter 2">
            <a:extLst>
              <a:ext uri="{FF2B5EF4-FFF2-40B4-BE49-F238E27FC236}">
                <a16:creationId xmlns:a16="http://schemas.microsoft.com/office/drawing/2014/main" id="{3E7225E0-84C6-1541-A803-E9269110668E}"/>
              </a:ext>
            </a:extLst>
          </p:cNvPr>
          <p:cNvSpPr>
            <a:spLocks noGrp="1"/>
          </p:cNvSpPr>
          <p:nvPr>
            <p:ph idx="10" hasCustomPrompt="1"/>
          </p:nvPr>
        </p:nvSpPr>
        <p:spPr>
          <a:xfrm>
            <a:off x="2147461" y="4001163"/>
            <a:ext cx="8652344" cy="1667645"/>
          </a:xfrm>
          <a:prstGeom prst="rect">
            <a:avLst/>
          </a:prstGeom>
        </p:spPr>
        <p:txBody>
          <a:bodyPr vert="horz" lIns="91440" tIns="45720" rIns="91440" bIns="45720" rtlCol="0">
            <a:normAutofit/>
          </a:bodyPr>
          <a:lstStyle>
            <a:lvl1pPr>
              <a:lnSpc>
                <a:spcPct val="100000"/>
              </a:lnSpc>
              <a:defRPr sz="2400">
                <a:solidFill>
                  <a:schemeClr val="bg1"/>
                </a:solidFill>
                <a:latin typeface="Arial" panose="020B0604020202020204" pitchFamily="34" charset="0"/>
                <a:cs typeface="Arial" panose="020B0604020202020204" pitchFamily="34" charset="0"/>
              </a:defRPr>
            </a:lvl1pPr>
            <a:lvl2pPr>
              <a:defRPr sz="2400">
                <a:solidFill>
                  <a:schemeClr val="bg1"/>
                </a:solidFill>
                <a:latin typeface="Arial" panose="020B0604020202020204" pitchFamily="34" charset="0"/>
                <a:cs typeface="Arial" panose="020B0604020202020204" pitchFamily="34" charset="0"/>
              </a:defRPr>
            </a:lvl2pPr>
            <a:lvl3pPr>
              <a:defRPr sz="2400">
                <a:solidFill>
                  <a:schemeClr val="bg1"/>
                </a:solidFill>
                <a:latin typeface="Arial" panose="020B0604020202020204" pitchFamily="34" charset="0"/>
                <a:cs typeface="Arial" panose="020B0604020202020204" pitchFamily="34" charset="0"/>
              </a:defRPr>
            </a:lvl3pPr>
            <a:lvl4pPr>
              <a:defRPr sz="2400">
                <a:solidFill>
                  <a:schemeClr val="bg1"/>
                </a:solidFill>
                <a:latin typeface="Arial" panose="020B0604020202020204" pitchFamily="34" charset="0"/>
                <a:cs typeface="Arial" panose="020B0604020202020204" pitchFamily="34" charset="0"/>
              </a:defRPr>
            </a:lvl4pPr>
            <a:lvl5pPr>
              <a:defRPr sz="2400">
                <a:solidFill>
                  <a:schemeClr val="bg1"/>
                </a:solidFill>
                <a:latin typeface="Arial" panose="020B0604020202020204" pitchFamily="34" charset="0"/>
                <a:cs typeface="Arial" panose="020B0604020202020204" pitchFamily="34" charset="0"/>
              </a:defRPr>
            </a:lvl5pPr>
          </a:lstStyle>
          <a:p>
            <a:pPr lvl="0"/>
            <a:r>
              <a:rPr lang="de-DE"/>
              <a:t>Das ist eine </a:t>
            </a:r>
            <a:r>
              <a:rPr lang="de-DE" err="1"/>
              <a:t>Subline</a:t>
            </a:r>
            <a:endParaRPr lang="de-DE"/>
          </a:p>
          <a:p>
            <a:pPr lvl="0"/>
            <a:r>
              <a:rPr lang="de-DE"/>
              <a:t>Name | Datum</a:t>
            </a:r>
          </a:p>
        </p:txBody>
      </p:sp>
      <p:sp>
        <p:nvSpPr>
          <p:cNvPr id="9" name="Titel 1">
            <a:extLst>
              <a:ext uri="{FF2B5EF4-FFF2-40B4-BE49-F238E27FC236}">
                <a16:creationId xmlns:a16="http://schemas.microsoft.com/office/drawing/2014/main" id="{95191324-97F0-FF42-A621-837F28F5D3B6}"/>
              </a:ext>
            </a:extLst>
          </p:cNvPr>
          <p:cNvSpPr>
            <a:spLocks noGrp="1"/>
          </p:cNvSpPr>
          <p:nvPr>
            <p:ph type="ctrTitle" hasCustomPrompt="1"/>
          </p:nvPr>
        </p:nvSpPr>
        <p:spPr>
          <a:xfrm>
            <a:off x="2147462" y="1494064"/>
            <a:ext cx="9144000" cy="2387600"/>
          </a:xfrm>
        </p:spPr>
        <p:txBody>
          <a:bodyPr anchor="b">
            <a:normAutofit/>
          </a:bodyPr>
          <a:lstStyle>
            <a:lvl1pPr algn="l">
              <a:defRPr lang="de-DE" sz="5600" b="1" smtClean="0">
                <a:solidFill>
                  <a:schemeClr val="bg1"/>
                </a:solidFill>
                <a:effectLst/>
              </a:defRPr>
            </a:lvl1pPr>
          </a:lstStyle>
          <a:p>
            <a:r>
              <a:rPr lang="de-DE" b="1">
                <a:solidFill>
                  <a:srgbClr val="0A0050"/>
                </a:solidFill>
                <a:effectLst/>
                <a:latin typeface="Arial" panose="020B0604020202020204" pitchFamily="34" charset="0"/>
              </a:rPr>
              <a:t>Titelseite | Headline </a:t>
            </a:r>
            <a:br>
              <a:rPr lang="de-DE" b="1">
                <a:solidFill>
                  <a:srgbClr val="0A0050"/>
                </a:solidFill>
                <a:effectLst/>
                <a:latin typeface="Arial" panose="020B0604020202020204" pitchFamily="34" charset="0"/>
              </a:rPr>
            </a:br>
            <a:r>
              <a:rPr lang="de-DE" b="1">
                <a:solidFill>
                  <a:srgbClr val="0A0050"/>
                </a:solidFill>
                <a:effectLst/>
                <a:latin typeface="Arial" panose="020B0604020202020204" pitchFamily="34" charset="0"/>
              </a:rPr>
              <a:t>mit hellem </a:t>
            </a:r>
            <a:r>
              <a:rPr lang="de-DE" b="1" err="1">
                <a:solidFill>
                  <a:srgbClr val="0A0050"/>
                </a:solidFill>
                <a:effectLst/>
                <a:latin typeface="Arial" panose="020B0604020202020204" pitchFamily="34" charset="0"/>
              </a:rPr>
              <a:t>Keyvisual</a:t>
            </a:r>
            <a:endParaRPr lang="de-DE">
              <a:solidFill>
                <a:srgbClr val="0A0050"/>
              </a:solidFill>
              <a:effectLst/>
              <a:latin typeface="Arial" panose="020B0604020202020204" pitchFamily="34" charset="0"/>
            </a:endParaRPr>
          </a:p>
        </p:txBody>
      </p:sp>
    </p:spTree>
    <p:extLst>
      <p:ext uri="{BB962C8B-B14F-4D97-AF65-F5344CB8AC3E}">
        <p14:creationId xmlns:p14="http://schemas.microsoft.com/office/powerpoint/2010/main" val="3689045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Intro">
    <p:bg>
      <p:bgPr>
        <a:solidFill>
          <a:schemeClr val="bg2"/>
        </a:solidFill>
        <a:effectLst/>
      </p:bgPr>
    </p:bg>
    <p:spTree>
      <p:nvGrpSpPr>
        <p:cNvPr id="1" name=""/>
        <p:cNvGrpSpPr/>
        <p:nvPr/>
      </p:nvGrpSpPr>
      <p:grpSpPr>
        <a:xfrm>
          <a:off x="0" y="0"/>
          <a:ext cx="0" cy="0"/>
          <a:chOff x="0" y="0"/>
          <a:chExt cx="0" cy="0"/>
        </a:xfrm>
      </p:grpSpPr>
      <p:pic>
        <p:nvPicPr>
          <p:cNvPr id="10" name="Grafik 9" descr="Ein Bild, das Regenschirm, draußen, Gebäude, schwarz enthält.&#10;&#10;Automatisch generierte Beschreibung">
            <a:extLst>
              <a:ext uri="{FF2B5EF4-FFF2-40B4-BE49-F238E27FC236}">
                <a16:creationId xmlns:a16="http://schemas.microsoft.com/office/drawing/2014/main" id="{BB683233-81F4-3D41-A134-2366E0753B5F}"/>
              </a:ext>
            </a:extLst>
          </p:cNvPr>
          <p:cNvPicPr>
            <a:picLocks noChangeAspect="1"/>
          </p:cNvPicPr>
          <p:nvPr userDrawn="1"/>
        </p:nvPicPr>
        <p:blipFill>
          <a:blip r:embed="rId2">
            <a:alphaModFix amt="23000"/>
          </a:blip>
          <a:stretch>
            <a:fillRect/>
          </a:stretch>
        </p:blipFill>
        <p:spPr>
          <a:xfrm>
            <a:off x="0" y="0"/>
            <a:ext cx="12187238" cy="6858000"/>
          </a:xfrm>
          <a:prstGeom prst="rect">
            <a:avLst/>
          </a:prstGeom>
        </p:spPr>
      </p:pic>
      <p:pic>
        <p:nvPicPr>
          <p:cNvPr id="6" name="Grafik 5">
            <a:extLst>
              <a:ext uri="{FF2B5EF4-FFF2-40B4-BE49-F238E27FC236}">
                <a16:creationId xmlns:a16="http://schemas.microsoft.com/office/drawing/2014/main" id="{E8E0A06D-ECC6-244F-AC68-1C50FBFE2EF6}"/>
              </a:ext>
            </a:extLst>
          </p:cNvPr>
          <p:cNvPicPr>
            <a:picLocks noChangeAspect="1"/>
          </p:cNvPicPr>
          <p:nvPr userDrawn="1"/>
        </p:nvPicPr>
        <p:blipFill>
          <a:blip r:embed="rId3"/>
          <a:stretch>
            <a:fillRect/>
          </a:stretch>
        </p:blipFill>
        <p:spPr>
          <a:xfrm>
            <a:off x="3591719" y="1447800"/>
            <a:ext cx="5003800" cy="3962400"/>
          </a:xfrm>
          <a:prstGeom prst="rect">
            <a:avLst/>
          </a:prstGeom>
        </p:spPr>
      </p:pic>
    </p:spTree>
    <p:extLst>
      <p:ext uri="{BB962C8B-B14F-4D97-AF65-F5344CB8AC3E}">
        <p14:creationId xmlns:p14="http://schemas.microsoft.com/office/powerpoint/2010/main" val="4172780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Intro_Alternativ">
    <p:bg>
      <p:bgPr>
        <a:solidFill>
          <a:schemeClr val="bg2"/>
        </a:solidFill>
        <a:effectLst/>
      </p:bgPr>
    </p:bg>
    <p:spTree>
      <p:nvGrpSpPr>
        <p:cNvPr id="1" name=""/>
        <p:cNvGrpSpPr/>
        <p:nvPr/>
      </p:nvGrpSpPr>
      <p:grpSpPr>
        <a:xfrm>
          <a:off x="0" y="0"/>
          <a:ext cx="0" cy="0"/>
          <a:chOff x="0" y="0"/>
          <a:chExt cx="0" cy="0"/>
        </a:xfrm>
      </p:grpSpPr>
      <p:pic>
        <p:nvPicPr>
          <p:cNvPr id="3" name="Grafik 2" descr="Ein Bild, das Licht, drinnen, Laser enthält.&#10;&#10;Automatisch generierte Beschreibung">
            <a:extLst>
              <a:ext uri="{FF2B5EF4-FFF2-40B4-BE49-F238E27FC236}">
                <a16:creationId xmlns:a16="http://schemas.microsoft.com/office/drawing/2014/main" id="{49B9D8D1-777A-3948-92D8-845E6C3DDD05}"/>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Grafik 4">
            <a:extLst>
              <a:ext uri="{FF2B5EF4-FFF2-40B4-BE49-F238E27FC236}">
                <a16:creationId xmlns:a16="http://schemas.microsoft.com/office/drawing/2014/main" id="{2666CD50-419A-AE49-A1F1-74BD87F4FEDE}"/>
              </a:ext>
            </a:extLst>
          </p:cNvPr>
          <p:cNvPicPr>
            <a:picLocks noChangeAspect="1"/>
          </p:cNvPicPr>
          <p:nvPr userDrawn="1"/>
        </p:nvPicPr>
        <p:blipFill>
          <a:blip r:embed="rId3"/>
          <a:stretch>
            <a:fillRect/>
          </a:stretch>
        </p:blipFill>
        <p:spPr>
          <a:xfrm>
            <a:off x="3594100" y="1447800"/>
            <a:ext cx="5003800" cy="3962400"/>
          </a:xfrm>
          <a:prstGeom prst="rect">
            <a:avLst/>
          </a:prstGeom>
        </p:spPr>
      </p:pic>
    </p:spTree>
    <p:extLst>
      <p:ext uri="{BB962C8B-B14F-4D97-AF65-F5344CB8AC3E}">
        <p14:creationId xmlns:p14="http://schemas.microsoft.com/office/powerpoint/2010/main" val="154033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elseite_hell">
    <p:bg>
      <p:bgPr>
        <a:solidFill>
          <a:schemeClr val="bg2"/>
        </a:solidFill>
        <a:effectLst/>
      </p:bgPr>
    </p:bg>
    <p:spTree>
      <p:nvGrpSpPr>
        <p:cNvPr id="1" name=""/>
        <p:cNvGrpSpPr/>
        <p:nvPr/>
      </p:nvGrpSpPr>
      <p:grpSpPr>
        <a:xfrm>
          <a:off x="0" y="0"/>
          <a:ext cx="0" cy="0"/>
          <a:chOff x="0" y="0"/>
          <a:chExt cx="0" cy="0"/>
        </a:xfrm>
      </p:grpSpPr>
      <p:pic>
        <p:nvPicPr>
          <p:cNvPr id="12" name="Grafik 11" descr="Ein Bild, das Laser, Szene, draußen, grün enthält.&#10;&#10;Automatisch generierte Beschreibung">
            <a:extLst>
              <a:ext uri="{FF2B5EF4-FFF2-40B4-BE49-F238E27FC236}">
                <a16:creationId xmlns:a16="http://schemas.microsoft.com/office/drawing/2014/main" id="{064C11B1-6506-7241-B8FB-3DF353105FAA}"/>
              </a:ext>
            </a:extLst>
          </p:cNvPr>
          <p:cNvPicPr>
            <a:picLocks noChangeAspect="1"/>
          </p:cNvPicPr>
          <p:nvPr userDrawn="1"/>
        </p:nvPicPr>
        <p:blipFill rotWithShape="1">
          <a:blip r:embed="rId2"/>
          <a:srcRect l="2768" r="903" b="3211"/>
          <a:stretch/>
        </p:blipFill>
        <p:spPr>
          <a:xfrm>
            <a:off x="57782" y="0"/>
            <a:ext cx="12134217" cy="6858000"/>
          </a:xfrm>
          <a:prstGeom prst="rect">
            <a:avLst/>
          </a:prstGeom>
        </p:spPr>
      </p:pic>
      <p:sp>
        <p:nvSpPr>
          <p:cNvPr id="6" name="Textplatzhalter 2">
            <a:extLst>
              <a:ext uri="{FF2B5EF4-FFF2-40B4-BE49-F238E27FC236}">
                <a16:creationId xmlns:a16="http://schemas.microsoft.com/office/drawing/2014/main" id="{D8635A2F-F622-4947-BFA1-B6FF69ABB1DF}"/>
              </a:ext>
            </a:extLst>
          </p:cNvPr>
          <p:cNvSpPr>
            <a:spLocks noGrp="1"/>
          </p:cNvSpPr>
          <p:nvPr>
            <p:ph idx="10" hasCustomPrompt="1"/>
          </p:nvPr>
        </p:nvSpPr>
        <p:spPr>
          <a:xfrm>
            <a:off x="2147461" y="4001163"/>
            <a:ext cx="8652344" cy="1588425"/>
          </a:xfrm>
          <a:prstGeom prst="rect">
            <a:avLst/>
          </a:prstGeom>
        </p:spPr>
        <p:txBody>
          <a:bodyPr vert="horz" lIns="91440" tIns="45720" rIns="91440" bIns="45720" rtlCol="0">
            <a:normAutofit/>
          </a:bodyPr>
          <a:lstStyle>
            <a:lvl1pPr>
              <a:lnSpc>
                <a:spcPct val="100000"/>
              </a:lnSpc>
              <a:defRPr sz="2400">
                <a:solidFill>
                  <a:schemeClr val="tx1"/>
                </a:solidFill>
                <a:latin typeface="Messina Sans" pitchFamily="2" charset="77"/>
                <a:cs typeface="Arial" panose="020B0604020202020204" pitchFamily="34" charset="0"/>
              </a:defRPr>
            </a:lvl1pPr>
            <a:lvl2pPr>
              <a:defRPr sz="2400">
                <a:solidFill>
                  <a:schemeClr val="bg1"/>
                </a:solidFill>
                <a:latin typeface="Arial" panose="020B0604020202020204" pitchFamily="34" charset="0"/>
                <a:cs typeface="Arial" panose="020B0604020202020204" pitchFamily="34" charset="0"/>
              </a:defRPr>
            </a:lvl2pPr>
            <a:lvl3pPr>
              <a:defRPr sz="2400">
                <a:solidFill>
                  <a:schemeClr val="bg1"/>
                </a:solidFill>
                <a:latin typeface="Arial" panose="020B0604020202020204" pitchFamily="34" charset="0"/>
                <a:cs typeface="Arial" panose="020B0604020202020204" pitchFamily="34" charset="0"/>
              </a:defRPr>
            </a:lvl3pPr>
            <a:lvl4pPr>
              <a:defRPr sz="2400">
                <a:solidFill>
                  <a:schemeClr val="bg1"/>
                </a:solidFill>
                <a:latin typeface="Arial" panose="020B0604020202020204" pitchFamily="34" charset="0"/>
                <a:cs typeface="Arial" panose="020B0604020202020204" pitchFamily="34" charset="0"/>
              </a:defRPr>
            </a:lvl4pPr>
            <a:lvl5pPr>
              <a:defRPr sz="2400">
                <a:solidFill>
                  <a:schemeClr val="bg1"/>
                </a:solidFill>
                <a:latin typeface="Arial" panose="020B0604020202020204" pitchFamily="34" charset="0"/>
                <a:cs typeface="Arial" panose="020B0604020202020204" pitchFamily="34" charset="0"/>
              </a:defRPr>
            </a:lvl5pPr>
          </a:lstStyle>
          <a:p>
            <a:pPr lvl="0"/>
            <a:r>
              <a:rPr lang="de-DE"/>
              <a:t>Das ist eine </a:t>
            </a:r>
            <a:r>
              <a:rPr lang="de-DE" err="1"/>
              <a:t>Subline</a:t>
            </a:r>
            <a:endParaRPr lang="de-DE"/>
          </a:p>
          <a:p>
            <a:pPr lvl="0"/>
            <a:r>
              <a:rPr lang="de-DE"/>
              <a:t>Name | Datum</a:t>
            </a:r>
          </a:p>
        </p:txBody>
      </p:sp>
      <p:sp>
        <p:nvSpPr>
          <p:cNvPr id="9" name="Textplatzhalter 6">
            <a:extLst>
              <a:ext uri="{FF2B5EF4-FFF2-40B4-BE49-F238E27FC236}">
                <a16:creationId xmlns:a16="http://schemas.microsoft.com/office/drawing/2014/main" id="{527504C5-A86A-C54F-9173-3CB697289BA9}"/>
              </a:ext>
            </a:extLst>
          </p:cNvPr>
          <p:cNvSpPr>
            <a:spLocks noGrp="1"/>
          </p:cNvSpPr>
          <p:nvPr>
            <p:ph type="body" sz="quarter" idx="11" hasCustomPrompt="1"/>
          </p:nvPr>
        </p:nvSpPr>
        <p:spPr>
          <a:xfrm>
            <a:off x="2147462" y="1485899"/>
            <a:ext cx="9144000" cy="2313017"/>
          </a:xfrm>
        </p:spPr>
        <p:txBody>
          <a:bodyPr anchor="b">
            <a:normAutofit/>
          </a:bodyPr>
          <a:lstStyle>
            <a:lvl1pPr>
              <a:defRPr sz="5600" b="1" i="0">
                <a:solidFill>
                  <a:schemeClr val="tx1"/>
                </a:solidFill>
                <a:latin typeface="Messina Sans" pitchFamily="2" charset="77"/>
              </a:defRPr>
            </a:lvl1pPr>
          </a:lstStyle>
          <a:p>
            <a:pPr lvl="0"/>
            <a:r>
              <a:rPr lang="de-DE"/>
              <a:t>Titelseite | Headline</a:t>
            </a:r>
            <a:br>
              <a:rPr lang="de-DE"/>
            </a:br>
            <a:r>
              <a:rPr lang="de-DE"/>
              <a:t>mit hellem </a:t>
            </a:r>
            <a:r>
              <a:rPr lang="de-DE" err="1"/>
              <a:t>Keyvisual</a:t>
            </a:r>
            <a:endParaRPr lang="de-DE"/>
          </a:p>
        </p:txBody>
      </p:sp>
      <p:pic>
        <p:nvPicPr>
          <p:cNvPr id="11" name="Grafik 10">
            <a:extLst>
              <a:ext uri="{FF2B5EF4-FFF2-40B4-BE49-F238E27FC236}">
                <a16:creationId xmlns:a16="http://schemas.microsoft.com/office/drawing/2014/main" id="{DFE9F4D5-68B4-EE41-9A04-AF92CC4AFFEF}"/>
              </a:ext>
            </a:extLst>
          </p:cNvPr>
          <p:cNvPicPr>
            <a:picLocks noChangeAspect="1"/>
          </p:cNvPicPr>
          <p:nvPr userDrawn="1"/>
        </p:nvPicPr>
        <p:blipFill>
          <a:blip r:embed="rId3"/>
          <a:stretch>
            <a:fillRect/>
          </a:stretch>
        </p:blipFill>
        <p:spPr>
          <a:xfrm>
            <a:off x="71889" y="18685"/>
            <a:ext cx="2380673" cy="1885203"/>
          </a:xfrm>
          <a:prstGeom prst="rect">
            <a:avLst/>
          </a:prstGeom>
        </p:spPr>
      </p:pic>
    </p:spTree>
    <p:extLst>
      <p:ext uri="{BB962C8B-B14F-4D97-AF65-F5344CB8AC3E}">
        <p14:creationId xmlns:p14="http://schemas.microsoft.com/office/powerpoint/2010/main" val="3062120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elseite_hell_Alternativ">
    <p:bg>
      <p:bgPr>
        <a:solidFill>
          <a:schemeClr val="bg2"/>
        </a:solidFill>
        <a:effectLst/>
      </p:bgPr>
    </p:bg>
    <p:spTree>
      <p:nvGrpSpPr>
        <p:cNvPr id="1" name=""/>
        <p:cNvGrpSpPr/>
        <p:nvPr/>
      </p:nvGrpSpPr>
      <p:grpSpPr>
        <a:xfrm>
          <a:off x="0" y="0"/>
          <a:ext cx="0" cy="0"/>
          <a:chOff x="0" y="0"/>
          <a:chExt cx="0" cy="0"/>
        </a:xfrm>
      </p:grpSpPr>
      <p:pic>
        <p:nvPicPr>
          <p:cNvPr id="3" name="Grafik 2" descr="Ein Bild, das Licht, erleuchtet, dunkel, Nacht enthält.&#10;&#10;Automatisch generierte Beschreibung">
            <a:extLst>
              <a:ext uri="{FF2B5EF4-FFF2-40B4-BE49-F238E27FC236}">
                <a16:creationId xmlns:a16="http://schemas.microsoft.com/office/drawing/2014/main" id="{70E94CE4-D10F-4141-9509-11BAA58CF4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platzhalter 6">
            <a:extLst>
              <a:ext uri="{FF2B5EF4-FFF2-40B4-BE49-F238E27FC236}">
                <a16:creationId xmlns:a16="http://schemas.microsoft.com/office/drawing/2014/main" id="{52E1C9FB-CB42-2240-8DA0-4844A50A4DB0}"/>
              </a:ext>
            </a:extLst>
          </p:cNvPr>
          <p:cNvSpPr>
            <a:spLocks noGrp="1"/>
          </p:cNvSpPr>
          <p:nvPr>
            <p:ph type="body" sz="quarter" idx="10" hasCustomPrompt="1"/>
          </p:nvPr>
        </p:nvSpPr>
        <p:spPr>
          <a:xfrm>
            <a:off x="2147462" y="1485899"/>
            <a:ext cx="9144000" cy="2313017"/>
          </a:xfrm>
        </p:spPr>
        <p:txBody>
          <a:bodyPr anchor="b">
            <a:normAutofit/>
          </a:bodyPr>
          <a:lstStyle>
            <a:lvl1pPr>
              <a:defRPr sz="5600" b="1" i="0">
                <a:solidFill>
                  <a:schemeClr val="tx1"/>
                </a:solidFill>
                <a:latin typeface="Messina Sans" pitchFamily="2" charset="77"/>
              </a:defRPr>
            </a:lvl1pPr>
          </a:lstStyle>
          <a:p>
            <a:pPr lvl="0"/>
            <a:r>
              <a:rPr lang="de-DE"/>
              <a:t>Titelseite | Headline</a:t>
            </a:r>
            <a:br>
              <a:rPr lang="de-DE"/>
            </a:br>
            <a:r>
              <a:rPr lang="de-DE"/>
              <a:t>mit hellem </a:t>
            </a:r>
            <a:r>
              <a:rPr lang="de-DE" err="1"/>
              <a:t>Keyvisual</a:t>
            </a:r>
            <a:endParaRPr lang="de-DE"/>
          </a:p>
        </p:txBody>
      </p:sp>
      <p:sp>
        <p:nvSpPr>
          <p:cNvPr id="11" name="Textplatzhalter 2">
            <a:extLst>
              <a:ext uri="{FF2B5EF4-FFF2-40B4-BE49-F238E27FC236}">
                <a16:creationId xmlns:a16="http://schemas.microsoft.com/office/drawing/2014/main" id="{BF8D2BF2-FDD7-5149-9E7B-6F6A5EBAB035}"/>
              </a:ext>
            </a:extLst>
          </p:cNvPr>
          <p:cNvSpPr>
            <a:spLocks noGrp="1"/>
          </p:cNvSpPr>
          <p:nvPr>
            <p:ph idx="11" hasCustomPrompt="1"/>
          </p:nvPr>
        </p:nvSpPr>
        <p:spPr>
          <a:xfrm>
            <a:off x="2147461" y="4001163"/>
            <a:ext cx="8652344" cy="1588425"/>
          </a:xfrm>
          <a:prstGeom prst="rect">
            <a:avLst/>
          </a:prstGeom>
        </p:spPr>
        <p:txBody>
          <a:bodyPr vert="horz" lIns="91440" tIns="45720" rIns="91440" bIns="45720" rtlCol="0">
            <a:normAutofit/>
          </a:bodyPr>
          <a:lstStyle>
            <a:lvl1pPr>
              <a:lnSpc>
                <a:spcPct val="100000"/>
              </a:lnSpc>
              <a:defRPr sz="2400">
                <a:solidFill>
                  <a:schemeClr val="tx1"/>
                </a:solidFill>
                <a:latin typeface="Messina Sans" pitchFamily="2" charset="77"/>
                <a:cs typeface="Arial" panose="020B0604020202020204" pitchFamily="34" charset="0"/>
              </a:defRPr>
            </a:lvl1pPr>
            <a:lvl2pPr>
              <a:defRPr sz="2400">
                <a:solidFill>
                  <a:schemeClr val="bg1"/>
                </a:solidFill>
                <a:latin typeface="Arial" panose="020B0604020202020204" pitchFamily="34" charset="0"/>
                <a:cs typeface="Arial" panose="020B0604020202020204" pitchFamily="34" charset="0"/>
              </a:defRPr>
            </a:lvl2pPr>
            <a:lvl3pPr>
              <a:defRPr sz="2400">
                <a:solidFill>
                  <a:schemeClr val="bg1"/>
                </a:solidFill>
                <a:latin typeface="Arial" panose="020B0604020202020204" pitchFamily="34" charset="0"/>
                <a:cs typeface="Arial" panose="020B0604020202020204" pitchFamily="34" charset="0"/>
              </a:defRPr>
            </a:lvl3pPr>
            <a:lvl4pPr>
              <a:defRPr sz="2400">
                <a:solidFill>
                  <a:schemeClr val="bg1"/>
                </a:solidFill>
                <a:latin typeface="Arial" panose="020B0604020202020204" pitchFamily="34" charset="0"/>
                <a:cs typeface="Arial" panose="020B0604020202020204" pitchFamily="34" charset="0"/>
              </a:defRPr>
            </a:lvl4pPr>
            <a:lvl5pPr>
              <a:defRPr sz="2400">
                <a:solidFill>
                  <a:schemeClr val="bg1"/>
                </a:solidFill>
                <a:latin typeface="Arial" panose="020B0604020202020204" pitchFamily="34" charset="0"/>
                <a:cs typeface="Arial" panose="020B0604020202020204" pitchFamily="34" charset="0"/>
              </a:defRPr>
            </a:lvl5pPr>
          </a:lstStyle>
          <a:p>
            <a:pPr lvl="0"/>
            <a:r>
              <a:rPr lang="de-DE"/>
              <a:t>Das ist eine </a:t>
            </a:r>
            <a:r>
              <a:rPr lang="de-DE" err="1"/>
              <a:t>Subline</a:t>
            </a:r>
            <a:endParaRPr lang="de-DE"/>
          </a:p>
          <a:p>
            <a:pPr lvl="0"/>
            <a:r>
              <a:rPr lang="de-DE"/>
              <a:t>Name | Datum</a:t>
            </a:r>
          </a:p>
        </p:txBody>
      </p:sp>
      <p:pic>
        <p:nvPicPr>
          <p:cNvPr id="6" name="Grafik 5">
            <a:extLst>
              <a:ext uri="{FF2B5EF4-FFF2-40B4-BE49-F238E27FC236}">
                <a16:creationId xmlns:a16="http://schemas.microsoft.com/office/drawing/2014/main" id="{EF05A26A-EE71-8245-9CE6-4BCBB59E6C1F}"/>
              </a:ext>
            </a:extLst>
          </p:cNvPr>
          <p:cNvPicPr>
            <a:picLocks noChangeAspect="1"/>
          </p:cNvPicPr>
          <p:nvPr userDrawn="1"/>
        </p:nvPicPr>
        <p:blipFill>
          <a:blip r:embed="rId3"/>
          <a:stretch>
            <a:fillRect/>
          </a:stretch>
        </p:blipFill>
        <p:spPr>
          <a:xfrm>
            <a:off x="71889" y="18685"/>
            <a:ext cx="2380673" cy="1885203"/>
          </a:xfrm>
          <a:prstGeom prst="rect">
            <a:avLst/>
          </a:prstGeom>
        </p:spPr>
      </p:pic>
    </p:spTree>
    <p:extLst>
      <p:ext uri="{BB962C8B-B14F-4D97-AF65-F5344CB8AC3E}">
        <p14:creationId xmlns:p14="http://schemas.microsoft.com/office/powerpoint/2010/main" val="2404884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image" Target="../media/image1.png"/><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theme" Target="../theme/theme2.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image" Target="../media/image1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6F9FFD5E-A72C-6B4B-A591-2899B380F10C}"/>
              </a:ext>
            </a:extLst>
          </p:cNvPr>
          <p:cNvPicPr>
            <a:picLocks noChangeAspect="1"/>
          </p:cNvPicPr>
          <p:nvPr userDrawn="1"/>
        </p:nvPicPr>
        <p:blipFill>
          <a:blip r:embed="rId26"/>
          <a:srcRect/>
          <a:stretch/>
        </p:blipFill>
        <p:spPr>
          <a:xfrm>
            <a:off x="0" y="5981700"/>
            <a:ext cx="12192000" cy="876299"/>
          </a:xfrm>
          <a:prstGeom prst="rect">
            <a:avLst/>
          </a:prstGeom>
        </p:spPr>
      </p:pic>
      <p:sp>
        <p:nvSpPr>
          <p:cNvPr id="2" name="Titelplatzhalter 1">
            <a:extLst>
              <a:ext uri="{FF2B5EF4-FFF2-40B4-BE49-F238E27FC236}">
                <a16:creationId xmlns:a16="http://schemas.microsoft.com/office/drawing/2014/main" id="{B663D007-837D-EC49-8517-B0233A1771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9445EBD1-B85E-614B-A5A9-8104D63793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p:txBody>
      </p:sp>
      <p:pic>
        <p:nvPicPr>
          <p:cNvPr id="9" name="Grafik 8">
            <a:extLst>
              <a:ext uri="{FF2B5EF4-FFF2-40B4-BE49-F238E27FC236}">
                <a16:creationId xmlns:a16="http://schemas.microsoft.com/office/drawing/2014/main" id="{9377E17D-D8E5-4DD6-90E0-C4308C286C10}"/>
              </a:ext>
            </a:extLst>
          </p:cNvPr>
          <p:cNvPicPr>
            <a:picLocks noChangeAspect="1"/>
          </p:cNvPicPr>
          <p:nvPr userDrawn="1"/>
        </p:nvPicPr>
        <p:blipFill>
          <a:blip r:embed="rId27"/>
          <a:srcRect/>
          <a:stretch/>
        </p:blipFill>
        <p:spPr>
          <a:xfrm>
            <a:off x="2517074" y="5857702"/>
            <a:ext cx="1805356" cy="1124293"/>
          </a:xfrm>
          <a:prstGeom prst="rect">
            <a:avLst/>
          </a:prstGeom>
        </p:spPr>
      </p:pic>
    </p:spTree>
    <p:extLst>
      <p:ext uri="{BB962C8B-B14F-4D97-AF65-F5344CB8AC3E}">
        <p14:creationId xmlns:p14="http://schemas.microsoft.com/office/powerpoint/2010/main" val="2092909901"/>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660" r:id="rId6"/>
    <p:sldLayoutId id="2147483664" r:id="rId7"/>
    <p:sldLayoutId id="2147483649" r:id="rId8"/>
    <p:sldLayoutId id="2147483666" r:id="rId9"/>
    <p:sldLayoutId id="2147483662" r:id="rId10"/>
    <p:sldLayoutId id="2147483651" r:id="rId11"/>
    <p:sldLayoutId id="2147483650" r:id="rId12"/>
    <p:sldLayoutId id="2147483701" r:id="rId13"/>
    <p:sldLayoutId id="2147483656" r:id="rId14"/>
    <p:sldLayoutId id="2147483663" r:id="rId15"/>
    <p:sldLayoutId id="2147483654" r:id="rId16"/>
    <p:sldLayoutId id="2147483684" r:id="rId17"/>
    <p:sldLayoutId id="2147483686" r:id="rId18"/>
    <p:sldLayoutId id="2147483687" r:id="rId19"/>
    <p:sldLayoutId id="2147483688" r:id="rId20"/>
    <p:sldLayoutId id="2147483689" r:id="rId21"/>
    <p:sldLayoutId id="2147483691" r:id="rId22"/>
    <p:sldLayoutId id="2147483692" r:id="rId23"/>
    <p:sldLayoutId id="2147483702" r:id="rId24"/>
  </p:sldLayoutIdLst>
  <p:hf hdr="0"/>
  <p:txStyles>
    <p:titleStyle>
      <a:lvl1pPr algn="l" defTabSz="914400" rtl="0" eaLnBrk="1" latinLnBrk="0" hangingPunct="1">
        <a:lnSpc>
          <a:spcPct val="90000"/>
        </a:lnSpc>
        <a:spcBef>
          <a:spcPct val="0"/>
        </a:spcBef>
        <a:buNone/>
        <a:defRPr sz="4400" b="1" kern="1200">
          <a:solidFill>
            <a:schemeClr val="tx1"/>
          </a:solidFill>
          <a:latin typeface="Messina Sans" pitchFamily="2" charset="77"/>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Tx/>
        <a:buNone/>
        <a:defRPr sz="3600" b="0" kern="1200">
          <a:solidFill>
            <a:schemeClr val="tx1"/>
          </a:solidFill>
          <a:latin typeface="Messina Sans" pitchFamily="2" charset="77"/>
          <a:ea typeface="+mn-ea"/>
          <a:cs typeface="Arial" panose="020B0604020202020204" pitchFamily="34" charset="0"/>
        </a:defRPr>
      </a:lvl1pPr>
      <a:lvl2pPr marL="7938" indent="0" algn="l" defTabSz="914400" rtl="0" eaLnBrk="1" latinLnBrk="0" hangingPunct="1">
        <a:lnSpc>
          <a:spcPct val="90000"/>
        </a:lnSpc>
        <a:spcBef>
          <a:spcPts val="500"/>
        </a:spcBef>
        <a:buFontTx/>
        <a:buNone/>
        <a:tabLst/>
        <a:defRPr sz="2800" kern="1200">
          <a:solidFill>
            <a:schemeClr val="tx1"/>
          </a:solidFill>
          <a:latin typeface="Messina Sans" pitchFamily="2" charset="77"/>
          <a:ea typeface="+mn-ea"/>
          <a:cs typeface="Arial" panose="020B0604020202020204" pitchFamily="34" charset="0"/>
        </a:defRPr>
      </a:lvl2pPr>
      <a:lvl3pPr marL="7938" indent="0" algn="l" defTabSz="914400" rtl="0" eaLnBrk="1" latinLnBrk="0" hangingPunct="1">
        <a:lnSpc>
          <a:spcPct val="90000"/>
        </a:lnSpc>
        <a:spcBef>
          <a:spcPts val="500"/>
        </a:spcBef>
        <a:buFontTx/>
        <a:buNone/>
        <a:tabLst/>
        <a:defRPr sz="2400" kern="1200">
          <a:solidFill>
            <a:schemeClr val="tx1"/>
          </a:solidFill>
          <a:latin typeface="Messina Sans" pitchFamily="2" charset="77"/>
          <a:ea typeface="+mn-ea"/>
          <a:cs typeface="Arial" panose="020B0604020202020204" pitchFamily="34" charset="0"/>
        </a:defRPr>
      </a:lvl3pPr>
      <a:lvl4pPr marL="7938" indent="0" algn="l" defTabSz="914400" rtl="0" eaLnBrk="1" latinLnBrk="0" hangingPunct="1">
        <a:lnSpc>
          <a:spcPct val="90000"/>
        </a:lnSpc>
        <a:spcBef>
          <a:spcPts val="500"/>
        </a:spcBef>
        <a:buFontTx/>
        <a:buNone/>
        <a:tabLst/>
        <a:defRPr sz="2000" kern="1200">
          <a:solidFill>
            <a:schemeClr val="tx1"/>
          </a:solidFill>
          <a:latin typeface="Messina Sans" pitchFamily="2" charset="77"/>
          <a:ea typeface="+mn-ea"/>
          <a:cs typeface="Arial" panose="020B0604020202020204" pitchFamily="34" charset="0"/>
        </a:defRPr>
      </a:lvl4pPr>
      <a:lvl5pPr marL="7938" indent="0" algn="l" defTabSz="914400" rtl="0" eaLnBrk="1" latinLnBrk="0" hangingPunct="1">
        <a:lnSpc>
          <a:spcPct val="90000"/>
        </a:lnSpc>
        <a:spcBef>
          <a:spcPts val="500"/>
        </a:spcBef>
        <a:buFontTx/>
        <a:buNone/>
        <a:tabLst/>
        <a:defRPr sz="1600" kern="1200">
          <a:solidFill>
            <a:schemeClr val="tx1"/>
          </a:solidFill>
          <a:latin typeface="Messina Sans" pitchFamily="2" charset="77"/>
          <a:ea typeface="+mn-ea"/>
          <a:cs typeface="Arial" panose="020B0604020202020204" pitchFamily="34" charset="0"/>
        </a:defRPr>
      </a:lvl5pPr>
      <a:lvl6pPr marL="2286000" indent="-2278063" algn="l" defTabSz="914400" rtl="0" eaLnBrk="1" latinLnBrk="0" hangingPunct="1">
        <a:lnSpc>
          <a:spcPct val="90000"/>
        </a:lnSpc>
        <a:spcBef>
          <a:spcPts val="500"/>
        </a:spcBef>
        <a:buFont typeface="Arial" panose="020B0604020202020204" pitchFamily="34" charset="0"/>
        <a:buNone/>
        <a:tabLst/>
        <a:defRPr sz="1400" kern="1200">
          <a:solidFill>
            <a:schemeClr val="tx1"/>
          </a:solidFill>
          <a:latin typeface="Messina Sans" pitchFamily="2" charset="77"/>
          <a:ea typeface="+mn-ea"/>
          <a:cs typeface="+mn-cs"/>
        </a:defRPr>
      </a:lvl6pPr>
      <a:lvl7pPr marL="2743200" indent="-2735263" algn="l" defTabSz="914400" rtl="0" eaLnBrk="1" latinLnBrk="0" hangingPunct="1">
        <a:lnSpc>
          <a:spcPct val="90000"/>
        </a:lnSpc>
        <a:spcBef>
          <a:spcPts val="500"/>
        </a:spcBef>
        <a:buFont typeface="Arial" panose="020B0604020202020204" pitchFamily="34" charset="0"/>
        <a:buNone/>
        <a:tabLst/>
        <a:defRPr sz="1200" kern="1200">
          <a:solidFill>
            <a:schemeClr val="tx1"/>
          </a:solidFill>
          <a:latin typeface="Messina Sans" pitchFamily="2" charset="77"/>
          <a:ea typeface="+mn-ea"/>
          <a:cs typeface="+mn-cs"/>
        </a:defRPr>
      </a:lvl7pPr>
      <a:lvl8pPr marL="3200400" indent="-3192463" algn="l" defTabSz="914400" rtl="0" eaLnBrk="1" latinLnBrk="0" hangingPunct="1">
        <a:lnSpc>
          <a:spcPct val="90000"/>
        </a:lnSpc>
        <a:spcBef>
          <a:spcPts val="500"/>
        </a:spcBef>
        <a:buFont typeface="Arial" panose="020B0604020202020204" pitchFamily="34" charset="0"/>
        <a:buNone/>
        <a:tabLst/>
        <a:defRPr sz="1000" kern="1200">
          <a:solidFill>
            <a:schemeClr val="tx1"/>
          </a:solidFill>
          <a:latin typeface="Messina Sans" pitchFamily="2" charset="77"/>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521">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6F9FFD5E-A72C-6B4B-A591-2899B380F10C}"/>
              </a:ext>
            </a:extLst>
          </p:cNvPr>
          <p:cNvPicPr>
            <a:picLocks noChangeAspect="1"/>
          </p:cNvPicPr>
          <p:nvPr userDrawn="1"/>
        </p:nvPicPr>
        <p:blipFill>
          <a:blip r:embed="rId21"/>
          <a:srcRect/>
          <a:stretch/>
        </p:blipFill>
        <p:spPr>
          <a:xfrm>
            <a:off x="0" y="5981700"/>
            <a:ext cx="12192000" cy="876299"/>
          </a:xfrm>
          <a:prstGeom prst="rect">
            <a:avLst/>
          </a:prstGeom>
        </p:spPr>
      </p:pic>
      <p:sp>
        <p:nvSpPr>
          <p:cNvPr id="2" name="Titelplatzhalter 1">
            <a:extLst>
              <a:ext uri="{FF2B5EF4-FFF2-40B4-BE49-F238E27FC236}">
                <a16:creationId xmlns:a16="http://schemas.microsoft.com/office/drawing/2014/main" id="{B663D007-837D-EC49-8517-B0233A1771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9445EBD1-B85E-614B-A5A9-8104D63793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p:txBody>
      </p:sp>
      <p:sp>
        <p:nvSpPr>
          <p:cNvPr id="4" name="Datumsplatzhalter 3">
            <a:extLst>
              <a:ext uri="{FF2B5EF4-FFF2-40B4-BE49-F238E27FC236}">
                <a16:creationId xmlns:a16="http://schemas.microsoft.com/office/drawing/2014/main" id="{52FE2914-5BE4-554F-8E16-41663A98D235}"/>
              </a:ext>
            </a:extLst>
          </p:cNvPr>
          <p:cNvSpPr>
            <a:spLocks noGrp="1"/>
          </p:cNvSpPr>
          <p:nvPr>
            <p:ph type="dt" sz="half" idx="2"/>
          </p:nvPr>
        </p:nvSpPr>
        <p:spPr>
          <a:xfrm>
            <a:off x="1656347" y="6270512"/>
            <a:ext cx="814137" cy="365125"/>
          </a:xfrm>
          <a:prstGeom prst="rect">
            <a:avLst/>
          </a:prstGeom>
        </p:spPr>
        <p:txBody>
          <a:bodyPr vert="horz" lIns="91440" tIns="45720" rIns="91440" bIns="45720" rtlCol="0" anchor="ctr"/>
          <a:lstStyle>
            <a:lvl1pPr algn="l">
              <a:defRPr sz="1000" spc="100" baseline="0">
                <a:solidFill>
                  <a:schemeClr val="bg1"/>
                </a:solidFill>
                <a:latin typeface="Messina Sans" pitchFamily="2" charset="77"/>
                <a:cs typeface="Arial" panose="020B0604020202020204" pitchFamily="34" charset="0"/>
              </a:defRPr>
            </a:lvl1pPr>
          </a:lstStyle>
          <a:p>
            <a:fld id="{671BCA44-ECDE-8E40-B868-21349D02950C}" type="datetime1">
              <a:rPr lang="de-DE" smtClean="0"/>
              <a:pPr/>
              <a:t>02.12.2021</a:t>
            </a:fld>
            <a:endParaRPr lang="de-DE"/>
          </a:p>
        </p:txBody>
      </p:sp>
      <p:sp>
        <p:nvSpPr>
          <p:cNvPr id="6" name="Foliennummernplatzhalter 5">
            <a:extLst>
              <a:ext uri="{FF2B5EF4-FFF2-40B4-BE49-F238E27FC236}">
                <a16:creationId xmlns:a16="http://schemas.microsoft.com/office/drawing/2014/main" id="{0DAE52AC-29E1-9A4A-9516-B00FA459032F}"/>
              </a:ext>
            </a:extLst>
          </p:cNvPr>
          <p:cNvSpPr>
            <a:spLocks noGrp="1"/>
          </p:cNvSpPr>
          <p:nvPr>
            <p:ph type="sldNum" sz="quarter" idx="4"/>
          </p:nvPr>
        </p:nvSpPr>
        <p:spPr>
          <a:xfrm>
            <a:off x="838200" y="6270512"/>
            <a:ext cx="605589" cy="365125"/>
          </a:xfrm>
          <a:prstGeom prst="rect">
            <a:avLst/>
          </a:prstGeom>
        </p:spPr>
        <p:txBody>
          <a:bodyPr vert="horz" lIns="91440" tIns="45720" rIns="91440" bIns="45720" rtlCol="0" anchor="ctr"/>
          <a:lstStyle>
            <a:lvl1pPr algn="l">
              <a:defRPr sz="1000" spc="100" baseline="0">
                <a:solidFill>
                  <a:schemeClr val="bg1"/>
                </a:solidFill>
                <a:latin typeface="Messina Sans" pitchFamily="2" charset="77"/>
                <a:cs typeface="Arial" panose="020B0604020202020204" pitchFamily="34" charset="0"/>
              </a:defRPr>
            </a:lvl1pPr>
          </a:lstStyle>
          <a:p>
            <a:fld id="{2CCB51C0-1304-8943-B133-8D3484B715E5}" type="slidenum">
              <a:rPr lang="de-DE" smtClean="0"/>
              <a:pPr/>
              <a:t>‹Nr.›</a:t>
            </a:fld>
            <a:endParaRPr lang="de-DE"/>
          </a:p>
        </p:txBody>
      </p:sp>
      <p:sp>
        <p:nvSpPr>
          <p:cNvPr id="10" name="Fußzeilenplatzhalter 9">
            <a:extLst>
              <a:ext uri="{FF2B5EF4-FFF2-40B4-BE49-F238E27FC236}">
                <a16:creationId xmlns:a16="http://schemas.microsoft.com/office/drawing/2014/main" id="{1D6F8305-0361-304F-8230-38BD490BECB3}"/>
              </a:ext>
            </a:extLst>
          </p:cNvPr>
          <p:cNvSpPr>
            <a:spLocks noGrp="1"/>
          </p:cNvSpPr>
          <p:nvPr>
            <p:ph type="ftr" sz="quarter" idx="3"/>
          </p:nvPr>
        </p:nvSpPr>
        <p:spPr>
          <a:xfrm>
            <a:off x="2683042" y="6270511"/>
            <a:ext cx="4114800" cy="365125"/>
          </a:xfrm>
          <a:prstGeom prst="rect">
            <a:avLst/>
          </a:prstGeom>
        </p:spPr>
        <p:txBody>
          <a:bodyPr vert="horz" lIns="91440" tIns="45720" rIns="91440" bIns="45720" rtlCol="0" anchor="ctr"/>
          <a:lstStyle>
            <a:lvl1pPr algn="l">
              <a:defRPr sz="1000">
                <a:solidFill>
                  <a:schemeClr val="bg1"/>
                </a:solidFill>
                <a:latin typeface="Messina Sans" pitchFamily="2" charset="77"/>
                <a:cs typeface="Arial" panose="020B0604020202020204" pitchFamily="34" charset="0"/>
              </a:defRPr>
            </a:lvl1pPr>
          </a:lstStyle>
          <a:p>
            <a:r>
              <a:rPr lang="de-DE"/>
              <a:t>Titel der Präsentation</a:t>
            </a:r>
          </a:p>
        </p:txBody>
      </p:sp>
      <p:pic>
        <p:nvPicPr>
          <p:cNvPr id="12" name="Grafik 11" descr="Ein Bild, das Text enthält.&#10;&#10;Automatisch generierte Beschreibung">
            <a:extLst>
              <a:ext uri="{FF2B5EF4-FFF2-40B4-BE49-F238E27FC236}">
                <a16:creationId xmlns:a16="http://schemas.microsoft.com/office/drawing/2014/main" id="{C7FA4A7A-7FB5-D14C-BC01-253C44C39B95}"/>
              </a:ext>
            </a:extLst>
          </p:cNvPr>
          <p:cNvPicPr>
            <a:picLocks noChangeAspect="1"/>
          </p:cNvPicPr>
          <p:nvPr userDrawn="1"/>
        </p:nvPicPr>
        <p:blipFill>
          <a:blip r:embed="rId22"/>
          <a:stretch>
            <a:fillRect/>
          </a:stretch>
        </p:blipFill>
        <p:spPr>
          <a:xfrm>
            <a:off x="10452282" y="6017024"/>
            <a:ext cx="1040755" cy="824151"/>
          </a:xfrm>
          <a:prstGeom prst="rect">
            <a:avLst/>
          </a:prstGeom>
        </p:spPr>
      </p:pic>
    </p:spTree>
    <p:extLst>
      <p:ext uri="{BB962C8B-B14F-4D97-AF65-F5344CB8AC3E}">
        <p14:creationId xmlns:p14="http://schemas.microsoft.com/office/powerpoint/2010/main" val="283257166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3" r:id="rId4"/>
    <p:sldLayoutId id="2147483675" r:id="rId5"/>
    <p:sldLayoutId id="2147483676" r:id="rId6"/>
    <p:sldLayoutId id="2147483677" r:id="rId7"/>
    <p:sldLayoutId id="2147483679" r:id="rId8"/>
    <p:sldLayoutId id="2147483680" r:id="rId9"/>
    <p:sldLayoutId id="2147483681" r:id="rId10"/>
    <p:sldLayoutId id="2147483683" r:id="rId11"/>
    <p:sldLayoutId id="2147483693" r:id="rId12"/>
    <p:sldLayoutId id="2147483695" r:id="rId13"/>
    <p:sldLayoutId id="2147483696" r:id="rId14"/>
    <p:sldLayoutId id="2147483697" r:id="rId15"/>
    <p:sldLayoutId id="2147483698" r:id="rId16"/>
    <p:sldLayoutId id="2147483699" r:id="rId17"/>
    <p:sldLayoutId id="2147483700" r:id="rId18"/>
    <p:sldLayoutId id="2147483703" r:id="rId19"/>
  </p:sldLayoutIdLst>
  <p:hf hdr="0"/>
  <p:txStyles>
    <p:titleStyle>
      <a:lvl1pPr algn="l" defTabSz="914400" rtl="0" eaLnBrk="1" latinLnBrk="0" hangingPunct="1">
        <a:lnSpc>
          <a:spcPct val="90000"/>
        </a:lnSpc>
        <a:spcBef>
          <a:spcPct val="0"/>
        </a:spcBef>
        <a:buNone/>
        <a:defRPr sz="4400" b="1" kern="1200">
          <a:solidFill>
            <a:schemeClr val="bg1"/>
          </a:solidFill>
          <a:latin typeface="Messina Sans" pitchFamily="2" charset="77"/>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Tx/>
        <a:buNone/>
        <a:defRPr sz="3600" b="0" kern="1200">
          <a:solidFill>
            <a:schemeClr val="bg1"/>
          </a:solidFill>
          <a:latin typeface="Messina Sans" pitchFamily="2" charset="77"/>
          <a:ea typeface="+mn-ea"/>
          <a:cs typeface="Arial" panose="020B0604020202020204" pitchFamily="34" charset="0"/>
        </a:defRPr>
      </a:lvl1pPr>
      <a:lvl2pPr marL="7938" indent="0" algn="l" defTabSz="914400" rtl="0" eaLnBrk="1" latinLnBrk="0" hangingPunct="1">
        <a:lnSpc>
          <a:spcPct val="90000"/>
        </a:lnSpc>
        <a:spcBef>
          <a:spcPts val="500"/>
        </a:spcBef>
        <a:buFontTx/>
        <a:buNone/>
        <a:tabLst/>
        <a:defRPr sz="2800" kern="1200">
          <a:solidFill>
            <a:schemeClr val="bg1"/>
          </a:solidFill>
          <a:latin typeface="Messina Sans" pitchFamily="2" charset="77"/>
          <a:ea typeface="+mn-ea"/>
          <a:cs typeface="Arial" panose="020B0604020202020204" pitchFamily="34" charset="0"/>
        </a:defRPr>
      </a:lvl2pPr>
      <a:lvl3pPr marL="7938" indent="0" algn="l" defTabSz="914400" rtl="0" eaLnBrk="1" latinLnBrk="0" hangingPunct="1">
        <a:lnSpc>
          <a:spcPct val="90000"/>
        </a:lnSpc>
        <a:spcBef>
          <a:spcPts val="500"/>
        </a:spcBef>
        <a:buFontTx/>
        <a:buNone/>
        <a:tabLst/>
        <a:defRPr sz="2400" kern="1200">
          <a:solidFill>
            <a:schemeClr val="bg1"/>
          </a:solidFill>
          <a:latin typeface="Messina Sans" pitchFamily="2" charset="77"/>
          <a:ea typeface="+mn-ea"/>
          <a:cs typeface="Arial" panose="020B0604020202020204" pitchFamily="34" charset="0"/>
        </a:defRPr>
      </a:lvl3pPr>
      <a:lvl4pPr marL="7938" indent="0" algn="l" defTabSz="914400" rtl="0" eaLnBrk="1" latinLnBrk="0" hangingPunct="1">
        <a:lnSpc>
          <a:spcPct val="90000"/>
        </a:lnSpc>
        <a:spcBef>
          <a:spcPts val="500"/>
        </a:spcBef>
        <a:buFontTx/>
        <a:buNone/>
        <a:tabLst/>
        <a:defRPr sz="2000" kern="1200">
          <a:solidFill>
            <a:schemeClr val="bg1"/>
          </a:solidFill>
          <a:latin typeface="Messina Sans" pitchFamily="2" charset="77"/>
          <a:ea typeface="+mn-ea"/>
          <a:cs typeface="Arial" panose="020B0604020202020204" pitchFamily="34" charset="0"/>
        </a:defRPr>
      </a:lvl4pPr>
      <a:lvl5pPr marL="7938" indent="0" algn="l" defTabSz="914400" rtl="0" eaLnBrk="1" latinLnBrk="0" hangingPunct="1">
        <a:lnSpc>
          <a:spcPct val="90000"/>
        </a:lnSpc>
        <a:spcBef>
          <a:spcPts val="500"/>
        </a:spcBef>
        <a:buFont typeface="Arial" panose="020B0604020202020204" pitchFamily="34" charset="0"/>
        <a:buNone/>
        <a:tabLst/>
        <a:defRPr sz="1600" kern="1200">
          <a:solidFill>
            <a:schemeClr val="bg1"/>
          </a:solidFill>
          <a:latin typeface="Messina Sans" pitchFamily="2" charset="77"/>
          <a:ea typeface="+mn-ea"/>
          <a:cs typeface="Arial" panose="020B0604020202020204" pitchFamily="34" charset="0"/>
        </a:defRPr>
      </a:lvl5pPr>
      <a:lvl6pPr marL="4763"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Messina Sans" pitchFamily="2" charset="77"/>
          <a:ea typeface="+mn-ea"/>
          <a:cs typeface="+mn-cs"/>
        </a:defRPr>
      </a:lvl6pPr>
      <a:lvl7pPr marL="4763" indent="0" algn="l" defTabSz="914400" rtl="0" eaLnBrk="1" latinLnBrk="0" hangingPunct="1">
        <a:lnSpc>
          <a:spcPct val="90000"/>
        </a:lnSpc>
        <a:spcBef>
          <a:spcPts val="500"/>
        </a:spcBef>
        <a:buFont typeface="Arial" panose="020B0604020202020204" pitchFamily="34" charset="0"/>
        <a:buNone/>
        <a:tabLst/>
        <a:defRPr sz="1200" kern="1200">
          <a:solidFill>
            <a:schemeClr val="bg1"/>
          </a:solidFill>
          <a:latin typeface="Messina Sans" pitchFamily="2" charset="77"/>
          <a:ea typeface="+mn-ea"/>
          <a:cs typeface="+mn-cs"/>
        </a:defRPr>
      </a:lvl7pPr>
      <a:lvl8pPr marL="4763" indent="0" algn="l" defTabSz="914400" rtl="0" eaLnBrk="1" latinLnBrk="0" hangingPunct="1">
        <a:lnSpc>
          <a:spcPct val="90000"/>
        </a:lnSpc>
        <a:spcBef>
          <a:spcPts val="500"/>
        </a:spcBef>
        <a:buFont typeface="Arial" panose="020B0604020202020204" pitchFamily="34" charset="0"/>
        <a:buNone/>
        <a:tabLst/>
        <a:defRPr sz="1000" kern="1200">
          <a:solidFill>
            <a:schemeClr val="bg1"/>
          </a:solidFill>
          <a:latin typeface="Messina Sans" pitchFamily="2" charset="77"/>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521"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act.atingi.org/en/" TargetMode="External"/><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hyperlink" Target="https://yoma.africa/" TargetMode="External"/><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D5166FA-6F76-704C-B09A-27FE5D6E8566}"/>
              </a:ext>
            </a:extLst>
          </p:cNvPr>
          <p:cNvSpPr>
            <a:spLocks noGrp="1"/>
          </p:cNvSpPr>
          <p:nvPr>
            <p:ph idx="10"/>
          </p:nvPr>
        </p:nvSpPr>
        <p:spPr>
          <a:xfrm>
            <a:off x="2147460" y="5569345"/>
            <a:ext cx="4397177" cy="632482"/>
          </a:xfrm>
        </p:spPr>
        <p:txBody>
          <a:bodyPr vert="horz" lIns="91440" tIns="45720" rIns="91440" bIns="45720" rtlCol="0" anchor="t">
            <a:normAutofit fontScale="77500" lnSpcReduction="20000"/>
          </a:bodyPr>
          <a:lstStyle/>
          <a:p>
            <a:r>
              <a:rPr lang="en-US" sz="2000" dirty="0">
                <a:solidFill>
                  <a:schemeClr val="bg1"/>
                </a:solidFill>
                <a:latin typeface="Messina Sans"/>
                <a:cs typeface="Arial"/>
              </a:rPr>
              <a:t>Franziska Seiffarth</a:t>
            </a:r>
          </a:p>
          <a:p>
            <a:r>
              <a:rPr lang="en-US" sz="2000" dirty="0">
                <a:solidFill>
                  <a:schemeClr val="bg1"/>
                </a:solidFill>
                <a:latin typeface="Messina Sans"/>
                <a:cs typeface="Arial"/>
              </a:rPr>
              <a:t>Dominic Orr</a:t>
            </a:r>
            <a:endParaRPr lang="en-US" sz="2000" dirty="0">
              <a:solidFill>
                <a:schemeClr val="bg1"/>
              </a:solidFill>
            </a:endParaRPr>
          </a:p>
        </p:txBody>
      </p:sp>
      <p:sp>
        <p:nvSpPr>
          <p:cNvPr id="4" name="Titel 3">
            <a:extLst>
              <a:ext uri="{FF2B5EF4-FFF2-40B4-BE49-F238E27FC236}">
                <a16:creationId xmlns:a16="http://schemas.microsoft.com/office/drawing/2014/main" id="{6A3668DD-5723-45BA-9D08-55C3A63592CA}"/>
              </a:ext>
            </a:extLst>
          </p:cNvPr>
          <p:cNvSpPr>
            <a:spLocks noGrp="1"/>
          </p:cNvSpPr>
          <p:nvPr>
            <p:ph type="ctrTitle"/>
          </p:nvPr>
        </p:nvSpPr>
        <p:spPr>
          <a:xfrm>
            <a:off x="2054994" y="1571259"/>
            <a:ext cx="7897078" cy="3715481"/>
          </a:xfrm>
        </p:spPr>
        <p:txBody>
          <a:bodyPr>
            <a:noAutofit/>
          </a:bodyPr>
          <a:lstStyle/>
          <a:p>
            <a:r>
              <a:rPr lang="en-US" sz="5400" b="0" dirty="0"/>
              <a:t>Innovating Along the Learning to Earning journey</a:t>
            </a:r>
            <a:br>
              <a:rPr lang="en-US" sz="5400" b="0" dirty="0"/>
            </a:br>
            <a:r>
              <a:rPr lang="en-US" sz="5400" b="0" dirty="0"/>
              <a:t> </a:t>
            </a:r>
            <a:br>
              <a:rPr lang="en-US" dirty="0"/>
            </a:br>
            <a:r>
              <a:rPr lang="en-US" sz="4400" dirty="0">
                <a:latin typeface="Messina Sans"/>
                <a:cs typeface="Arial"/>
              </a:rPr>
              <a:t>How to Empower the Next Generation</a:t>
            </a:r>
            <a:endParaRPr lang="de-DE" dirty="0"/>
          </a:p>
        </p:txBody>
      </p:sp>
    </p:spTree>
    <p:extLst>
      <p:ext uri="{BB962C8B-B14F-4D97-AF65-F5344CB8AC3E}">
        <p14:creationId xmlns:p14="http://schemas.microsoft.com/office/powerpoint/2010/main" val="3628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Grafik 9">
            <a:hlinkClick r:id="rId3"/>
            <a:extLst>
              <a:ext uri="{FF2B5EF4-FFF2-40B4-BE49-F238E27FC236}">
                <a16:creationId xmlns:a16="http://schemas.microsoft.com/office/drawing/2014/main" id="{0EC80AC6-C420-4F2E-B97B-ED0A47E598AA}"/>
              </a:ext>
            </a:extLst>
          </p:cNvPr>
          <p:cNvPicPr>
            <a:picLocks noChangeAspect="1"/>
          </p:cNvPicPr>
          <p:nvPr/>
        </p:nvPicPr>
        <p:blipFill>
          <a:blip r:embed="rId4"/>
          <a:stretch>
            <a:fillRect/>
          </a:stretch>
        </p:blipFill>
        <p:spPr>
          <a:xfrm>
            <a:off x="569356" y="369180"/>
            <a:ext cx="5954585" cy="2681269"/>
          </a:xfrm>
          <a:prstGeom prst="rect">
            <a:avLst/>
          </a:prstGeom>
        </p:spPr>
      </p:pic>
      <p:sp>
        <p:nvSpPr>
          <p:cNvPr id="16" name="Sprechblase: oval 15">
            <a:extLst>
              <a:ext uri="{FF2B5EF4-FFF2-40B4-BE49-F238E27FC236}">
                <a16:creationId xmlns:a16="http://schemas.microsoft.com/office/drawing/2014/main" id="{D8889AE7-C56E-409E-A01C-AC72FFF1A212}"/>
              </a:ext>
            </a:extLst>
          </p:cNvPr>
          <p:cNvSpPr/>
          <p:nvPr/>
        </p:nvSpPr>
        <p:spPr>
          <a:xfrm>
            <a:off x="1457564" y="3287731"/>
            <a:ext cx="3524036" cy="1713216"/>
          </a:xfrm>
          <a:prstGeom prst="wedgeEllipseCallout">
            <a:avLst>
              <a:gd name="adj1" fmla="val -34535"/>
              <a:gd name="adj2" fmla="val -8262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Sprechblase: oval 9">
            <a:extLst>
              <a:ext uri="{FF2B5EF4-FFF2-40B4-BE49-F238E27FC236}">
                <a16:creationId xmlns:a16="http://schemas.microsoft.com/office/drawing/2014/main" id="{28ECEE2C-59AB-45A3-B935-70DFE99B3F61}"/>
              </a:ext>
            </a:extLst>
          </p:cNvPr>
          <p:cNvSpPr/>
          <p:nvPr/>
        </p:nvSpPr>
        <p:spPr>
          <a:xfrm>
            <a:off x="7412149" y="658849"/>
            <a:ext cx="3524036" cy="1713216"/>
          </a:xfrm>
          <a:prstGeom prst="wedgeEllipseCallout">
            <a:avLst>
              <a:gd name="adj1" fmla="val 41558"/>
              <a:gd name="adj2" fmla="val 690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8" descr="Ein Bild, das Text, ClipArt, Vektorgrafiken enthält.&#10;&#10;Beschreibung automatisch generiert.">
            <a:hlinkClick r:id="rId5"/>
            <a:extLst>
              <a:ext uri="{FF2B5EF4-FFF2-40B4-BE49-F238E27FC236}">
                <a16:creationId xmlns:a16="http://schemas.microsoft.com/office/drawing/2014/main" id="{51054919-0B36-4567-A1B1-0AD513A7B830}"/>
              </a:ext>
            </a:extLst>
          </p:cNvPr>
          <p:cNvPicPr>
            <a:picLocks noGrp="1" noChangeAspect="1"/>
          </p:cNvPicPr>
          <p:nvPr>
            <p:ph idx="1"/>
          </p:nvPr>
        </p:nvPicPr>
        <p:blipFill>
          <a:blip r:embed="rId6"/>
          <a:stretch>
            <a:fillRect/>
          </a:stretch>
        </p:blipFill>
        <p:spPr>
          <a:xfrm>
            <a:off x="8477408" y="2816547"/>
            <a:ext cx="3209925" cy="1419225"/>
          </a:xfrm>
          <a:prstGeom prst="rect">
            <a:avLst/>
          </a:prstGeom>
        </p:spPr>
      </p:pic>
      <p:sp>
        <p:nvSpPr>
          <p:cNvPr id="13" name="Textfeld 12">
            <a:extLst>
              <a:ext uri="{FF2B5EF4-FFF2-40B4-BE49-F238E27FC236}">
                <a16:creationId xmlns:a16="http://schemas.microsoft.com/office/drawing/2014/main" id="{B5580B11-1934-48AA-8D64-8F6E0C7084B7}"/>
              </a:ext>
            </a:extLst>
          </p:cNvPr>
          <p:cNvSpPr txBox="1"/>
          <p:nvPr/>
        </p:nvSpPr>
        <p:spPr>
          <a:xfrm>
            <a:off x="1914764" y="3821173"/>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3600" b="1" dirty="0">
                <a:latin typeface="IBM Plex Sans" panose="020B0503050203000203" pitchFamily="34" charset="0"/>
                <a:cs typeface="72 Black" panose="020B0A04030603020204" pitchFamily="34" charset="0"/>
              </a:rPr>
              <a:t>LEARNING</a:t>
            </a:r>
          </a:p>
        </p:txBody>
      </p:sp>
      <p:sp>
        <p:nvSpPr>
          <p:cNvPr id="35" name="Textfeld 34">
            <a:extLst>
              <a:ext uri="{FF2B5EF4-FFF2-40B4-BE49-F238E27FC236}">
                <a16:creationId xmlns:a16="http://schemas.microsoft.com/office/drawing/2014/main" id="{F7F45572-976E-4B44-8114-DDF09C57C752}"/>
              </a:ext>
            </a:extLst>
          </p:cNvPr>
          <p:cNvSpPr txBox="1"/>
          <p:nvPr/>
        </p:nvSpPr>
        <p:spPr>
          <a:xfrm>
            <a:off x="7977637" y="1281932"/>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de-DE"/>
            </a:defPPr>
            <a:lvl1pPr>
              <a:defRPr sz="3600" b="1">
                <a:latin typeface="IBM Plex Sans" panose="020B0503050203000203" pitchFamily="34" charset="0"/>
                <a:cs typeface="72 Black" panose="020B0A04030603020204" pitchFamily="34" charset="0"/>
              </a:defRPr>
            </a:lvl1pPr>
          </a:lstStyle>
          <a:p>
            <a:r>
              <a:rPr lang="de-DE" dirty="0"/>
              <a:t>EARNING</a:t>
            </a:r>
          </a:p>
        </p:txBody>
      </p:sp>
      <p:pic>
        <p:nvPicPr>
          <p:cNvPr id="15" name="Grafik 16" descr="Ein Bild, das Pfeil enthält.&#10;&#10;Beschreibung automatisch generiert.">
            <a:extLst>
              <a:ext uri="{FF2B5EF4-FFF2-40B4-BE49-F238E27FC236}">
                <a16:creationId xmlns:a16="http://schemas.microsoft.com/office/drawing/2014/main" id="{4A76E66D-5FEA-45AA-9FBC-9869ABCBE8F7}"/>
              </a:ext>
            </a:extLst>
          </p:cNvPr>
          <p:cNvPicPr>
            <a:picLocks noChangeAspect="1"/>
          </p:cNvPicPr>
          <p:nvPr/>
        </p:nvPicPr>
        <p:blipFill>
          <a:blip r:embed="rId7"/>
          <a:stretch>
            <a:fillRect/>
          </a:stretch>
        </p:blipFill>
        <p:spPr>
          <a:xfrm>
            <a:off x="4981600" y="256855"/>
            <a:ext cx="3804557" cy="6061752"/>
          </a:xfrm>
          <a:prstGeom prst="rect">
            <a:avLst/>
          </a:prstGeom>
        </p:spPr>
      </p:pic>
      <p:pic>
        <p:nvPicPr>
          <p:cNvPr id="3" name="Picture 7">
            <a:extLst>
              <a:ext uri="{FF2B5EF4-FFF2-40B4-BE49-F238E27FC236}">
                <a16:creationId xmlns:a16="http://schemas.microsoft.com/office/drawing/2014/main" id="{248F89C0-DD1F-4AB1-9C3C-D5F907C5F6F1}"/>
              </a:ext>
            </a:extLst>
          </p:cNvPr>
          <p:cNvPicPr>
            <a:picLocks noChangeAspect="1"/>
          </p:cNvPicPr>
          <p:nvPr/>
        </p:nvPicPr>
        <p:blipFill>
          <a:blip r:embed="rId8"/>
          <a:stretch>
            <a:fillRect/>
          </a:stretch>
        </p:blipFill>
        <p:spPr>
          <a:xfrm>
            <a:off x="380144" y="6074882"/>
            <a:ext cx="2386237" cy="842598"/>
          </a:xfrm>
          <a:prstGeom prst="rect">
            <a:avLst/>
          </a:prstGeom>
        </p:spPr>
      </p:pic>
    </p:spTree>
    <p:extLst>
      <p:ext uri="{BB962C8B-B14F-4D97-AF65-F5344CB8AC3E}">
        <p14:creationId xmlns:p14="http://schemas.microsoft.com/office/powerpoint/2010/main" val="2951317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10FBB03A-CD68-4E71-A76E-C1DA5F3FFD6E}"/>
              </a:ext>
            </a:extLst>
          </p:cNvPr>
          <p:cNvPicPr>
            <a:picLocks noChangeAspect="1"/>
          </p:cNvPicPr>
          <p:nvPr/>
        </p:nvPicPr>
        <p:blipFill>
          <a:blip r:embed="rId2"/>
          <a:stretch>
            <a:fillRect/>
          </a:stretch>
        </p:blipFill>
        <p:spPr>
          <a:xfrm>
            <a:off x="1885362" y="399627"/>
            <a:ext cx="8421275" cy="605874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325675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C54BEE6-1A94-47D4-BDE8-1CBF887A9FD1}"/>
              </a:ext>
            </a:extLst>
          </p:cNvPr>
          <p:cNvPicPr>
            <a:picLocks noChangeAspect="1"/>
          </p:cNvPicPr>
          <p:nvPr/>
        </p:nvPicPr>
        <p:blipFill>
          <a:blip r:embed="rId2"/>
          <a:stretch>
            <a:fillRect/>
          </a:stretch>
        </p:blipFill>
        <p:spPr>
          <a:xfrm>
            <a:off x="1952046" y="437732"/>
            <a:ext cx="8287907" cy="598253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493449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A44D5BD-14E5-488F-990C-08C88963ED24}"/>
              </a:ext>
            </a:extLst>
          </p:cNvPr>
          <p:cNvPicPr>
            <a:picLocks noChangeAspect="1"/>
          </p:cNvPicPr>
          <p:nvPr/>
        </p:nvPicPr>
        <p:blipFill>
          <a:blip r:embed="rId2"/>
          <a:stretch>
            <a:fillRect/>
          </a:stretch>
        </p:blipFill>
        <p:spPr>
          <a:xfrm>
            <a:off x="1890125" y="556811"/>
            <a:ext cx="8411749" cy="574437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490420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0AB04801-D24E-4E57-A265-C3FEFF2FC995}"/>
              </a:ext>
            </a:extLst>
          </p:cNvPr>
          <p:cNvPicPr>
            <a:picLocks noChangeAspect="1"/>
          </p:cNvPicPr>
          <p:nvPr/>
        </p:nvPicPr>
        <p:blipFill>
          <a:blip r:embed="rId2"/>
          <a:stretch>
            <a:fillRect/>
          </a:stretch>
        </p:blipFill>
        <p:spPr>
          <a:xfrm>
            <a:off x="1952046" y="752101"/>
            <a:ext cx="8287907" cy="535379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510951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FBA9C6E-BB6D-43A1-85C0-B7589ED7C5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09552" y="-234992"/>
            <a:ext cx="7596342" cy="7596342"/>
          </a:xfrm>
          <a:prstGeom prst="rect">
            <a:avLst/>
          </a:prstGeom>
        </p:spPr>
      </p:pic>
      <p:sp>
        <p:nvSpPr>
          <p:cNvPr id="7" name="Sprechblase: oval 6">
            <a:extLst>
              <a:ext uri="{FF2B5EF4-FFF2-40B4-BE49-F238E27FC236}">
                <a16:creationId xmlns:a16="http://schemas.microsoft.com/office/drawing/2014/main" id="{5EE74ABF-E292-463B-8E07-43630666E340}"/>
              </a:ext>
            </a:extLst>
          </p:cNvPr>
          <p:cNvSpPr/>
          <p:nvPr/>
        </p:nvSpPr>
        <p:spPr>
          <a:xfrm>
            <a:off x="544569" y="4179205"/>
            <a:ext cx="2883073" cy="1401611"/>
          </a:xfrm>
          <a:prstGeom prst="wedgeEllipseCallout">
            <a:avLst>
              <a:gd name="adj1" fmla="val 75086"/>
              <a:gd name="adj2" fmla="val -92223"/>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sp>
        <p:nvSpPr>
          <p:cNvPr id="8" name="Sprechblase: oval 7">
            <a:extLst>
              <a:ext uri="{FF2B5EF4-FFF2-40B4-BE49-F238E27FC236}">
                <a16:creationId xmlns:a16="http://schemas.microsoft.com/office/drawing/2014/main" id="{BFDEC72D-E49F-4F8B-98BE-C6C567C3BD20}"/>
              </a:ext>
            </a:extLst>
          </p:cNvPr>
          <p:cNvSpPr/>
          <p:nvPr/>
        </p:nvSpPr>
        <p:spPr>
          <a:xfrm>
            <a:off x="8667964" y="559077"/>
            <a:ext cx="3010415" cy="1552799"/>
          </a:xfrm>
          <a:prstGeom prst="wedgeEllipseCallout">
            <a:avLst>
              <a:gd name="adj1" fmla="val -58733"/>
              <a:gd name="adj2" fmla="val 93085"/>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0F2230AE-0F1B-45D7-B287-0A2B5316C2B5}"/>
              </a:ext>
            </a:extLst>
          </p:cNvPr>
          <p:cNvSpPr/>
          <p:nvPr/>
        </p:nvSpPr>
        <p:spPr>
          <a:xfrm>
            <a:off x="9181585" y="815520"/>
            <a:ext cx="301041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800" b="1" dirty="0" err="1">
                <a:solidFill>
                  <a:schemeClr val="bg1"/>
                </a:solidFill>
                <a:latin typeface="IBM Plex Sans" panose="020B0503050203000203" pitchFamily="34" charset="0"/>
                <a:cs typeface="72 Black" panose="020B0A04030603020204" pitchFamily="34" charset="0"/>
              </a:rPr>
              <a:t>What</a:t>
            </a:r>
            <a:r>
              <a:rPr lang="de-DE" sz="2800" b="1" dirty="0">
                <a:solidFill>
                  <a:schemeClr val="bg1"/>
                </a:solidFill>
                <a:latin typeface="IBM Plex Sans" panose="020B0503050203000203" pitchFamily="34" charset="0"/>
                <a:cs typeface="72 Black" panose="020B0A04030603020204" pitchFamily="34" charset="0"/>
              </a:rPr>
              <a:t> </a:t>
            </a:r>
            <a:r>
              <a:rPr lang="de-DE" sz="2800" b="1" dirty="0" err="1">
                <a:solidFill>
                  <a:schemeClr val="bg1"/>
                </a:solidFill>
                <a:latin typeface="IBM Plex Sans" panose="020B0503050203000203" pitchFamily="34" charset="0"/>
                <a:cs typeface="72 Black" panose="020B0A04030603020204" pitchFamily="34" charset="0"/>
              </a:rPr>
              <a:t>are</a:t>
            </a:r>
            <a:r>
              <a:rPr lang="de-DE" sz="2800" b="1" dirty="0">
                <a:solidFill>
                  <a:schemeClr val="bg1"/>
                </a:solidFill>
                <a:latin typeface="IBM Plex Sans" panose="020B0503050203000203" pitchFamily="34" charset="0"/>
                <a:cs typeface="72 Black" panose="020B0A04030603020204" pitchFamily="34" charset="0"/>
              </a:rPr>
              <a:t> </a:t>
            </a:r>
            <a:r>
              <a:rPr lang="de-DE" sz="2800" b="1" dirty="0" err="1">
                <a:solidFill>
                  <a:schemeClr val="bg1"/>
                </a:solidFill>
                <a:latin typeface="IBM Plex Sans" panose="020B0503050203000203" pitchFamily="34" charset="0"/>
                <a:cs typeface="72 Black" panose="020B0A04030603020204" pitchFamily="34" charset="0"/>
              </a:rPr>
              <a:t>the</a:t>
            </a:r>
            <a:r>
              <a:rPr lang="de-DE" sz="2800" b="1" dirty="0">
                <a:solidFill>
                  <a:schemeClr val="bg1"/>
                </a:solidFill>
                <a:latin typeface="IBM Plex Sans" panose="020B0503050203000203" pitchFamily="34" charset="0"/>
                <a:cs typeface="72 Black" panose="020B0A04030603020204" pitchFamily="34" charset="0"/>
              </a:rPr>
              <a:t> </a:t>
            </a:r>
            <a:r>
              <a:rPr lang="de-DE" sz="2800" b="1" dirty="0" err="1">
                <a:solidFill>
                  <a:schemeClr val="bg1"/>
                </a:solidFill>
                <a:latin typeface="IBM Plex Sans" panose="020B0503050203000203" pitchFamily="34" charset="0"/>
                <a:cs typeface="72 Black" panose="020B0A04030603020204" pitchFamily="34" charset="0"/>
              </a:rPr>
              <a:t>blockers</a:t>
            </a:r>
            <a:r>
              <a:rPr lang="de-DE" sz="2800" b="1" dirty="0">
                <a:solidFill>
                  <a:schemeClr val="bg1"/>
                </a:solidFill>
                <a:latin typeface="IBM Plex Sans" panose="020B0503050203000203" pitchFamily="34" charset="0"/>
                <a:cs typeface="72 Black" panose="020B0A04030603020204" pitchFamily="34" charset="0"/>
              </a:rPr>
              <a:t>?</a:t>
            </a:r>
          </a:p>
        </p:txBody>
      </p:sp>
      <p:sp>
        <p:nvSpPr>
          <p:cNvPr id="6" name="Textfeld 5">
            <a:extLst>
              <a:ext uri="{FF2B5EF4-FFF2-40B4-BE49-F238E27FC236}">
                <a16:creationId xmlns:a16="http://schemas.microsoft.com/office/drawing/2014/main" id="{726FF396-9253-4DF1-AAD2-BDC057E9DC5E}"/>
              </a:ext>
            </a:extLst>
          </p:cNvPr>
          <p:cNvSpPr txBox="1"/>
          <p:nvPr/>
        </p:nvSpPr>
        <p:spPr>
          <a:xfrm>
            <a:off x="870087" y="4424971"/>
            <a:ext cx="296948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de-DE"/>
            </a:defPPr>
            <a:lvl1pPr>
              <a:defRPr sz="3600" b="1">
                <a:latin typeface="IBM Plex Sans" panose="020B0503050203000203" pitchFamily="34" charset="0"/>
                <a:cs typeface="72 Black" panose="020B0A04030603020204" pitchFamily="34" charset="0"/>
              </a:defRPr>
            </a:lvl1pPr>
          </a:lstStyle>
          <a:p>
            <a:r>
              <a:rPr lang="de-DE" sz="2800" dirty="0" err="1">
                <a:solidFill>
                  <a:schemeClr val="bg1"/>
                </a:solidFill>
              </a:rPr>
              <a:t>What</a:t>
            </a:r>
            <a:r>
              <a:rPr lang="de-DE" sz="2800" dirty="0">
                <a:solidFill>
                  <a:schemeClr val="bg1"/>
                </a:solidFill>
              </a:rPr>
              <a:t> </a:t>
            </a:r>
            <a:r>
              <a:rPr lang="de-DE" sz="2800" dirty="0" err="1">
                <a:solidFill>
                  <a:schemeClr val="bg1"/>
                </a:solidFill>
              </a:rPr>
              <a:t>are</a:t>
            </a:r>
            <a:r>
              <a:rPr lang="de-DE" sz="2800" dirty="0">
                <a:solidFill>
                  <a:schemeClr val="bg1"/>
                </a:solidFill>
              </a:rPr>
              <a:t> </a:t>
            </a:r>
            <a:r>
              <a:rPr lang="de-DE" sz="2800" dirty="0" err="1">
                <a:solidFill>
                  <a:schemeClr val="bg1"/>
                </a:solidFill>
              </a:rPr>
              <a:t>the</a:t>
            </a:r>
            <a:r>
              <a:rPr lang="de-DE" sz="2800" dirty="0">
                <a:solidFill>
                  <a:schemeClr val="bg1"/>
                </a:solidFill>
              </a:rPr>
              <a:t> </a:t>
            </a:r>
            <a:r>
              <a:rPr lang="de-DE" sz="2800" dirty="0" err="1">
                <a:solidFill>
                  <a:schemeClr val="bg1"/>
                </a:solidFill>
              </a:rPr>
              <a:t>enablers</a:t>
            </a:r>
            <a:r>
              <a:rPr lang="de-DE" sz="2800" dirty="0">
                <a:solidFill>
                  <a:schemeClr val="bg1"/>
                </a:solidFill>
              </a:rPr>
              <a:t>?</a:t>
            </a:r>
          </a:p>
        </p:txBody>
      </p:sp>
      <p:sp>
        <p:nvSpPr>
          <p:cNvPr id="10" name="Rechteck 9">
            <a:extLst>
              <a:ext uri="{FF2B5EF4-FFF2-40B4-BE49-F238E27FC236}">
                <a16:creationId xmlns:a16="http://schemas.microsoft.com/office/drawing/2014/main" id="{C18ABD3A-D243-49F3-9421-7D7ED91AD2A9}"/>
              </a:ext>
            </a:extLst>
          </p:cNvPr>
          <p:cNvSpPr/>
          <p:nvPr/>
        </p:nvSpPr>
        <p:spPr>
          <a:xfrm>
            <a:off x="3772896" y="5853971"/>
            <a:ext cx="8119146" cy="584775"/>
          </a:xfrm>
          <a:prstGeom prst="rect">
            <a:avLst/>
          </a:prstGeom>
        </p:spPr>
        <p:txBody>
          <a:bodyPr wrap="none">
            <a:spAutoFit/>
          </a:bodyPr>
          <a:lstStyle/>
          <a:p>
            <a:r>
              <a:rPr lang="de-DE" sz="3200" dirty="0"/>
              <a:t>https://yopad.eu/p/OEB2021_learning_earning</a:t>
            </a:r>
          </a:p>
        </p:txBody>
      </p:sp>
      <p:sp>
        <p:nvSpPr>
          <p:cNvPr id="11" name="Rechteck 10">
            <a:extLst>
              <a:ext uri="{FF2B5EF4-FFF2-40B4-BE49-F238E27FC236}">
                <a16:creationId xmlns:a16="http://schemas.microsoft.com/office/drawing/2014/main" id="{B19B9B27-500A-4B89-9114-85D7D606F7AD}"/>
              </a:ext>
            </a:extLst>
          </p:cNvPr>
          <p:cNvSpPr/>
          <p:nvPr/>
        </p:nvSpPr>
        <p:spPr>
          <a:xfrm>
            <a:off x="510725" y="419254"/>
            <a:ext cx="6171133" cy="1077218"/>
          </a:xfrm>
          <a:prstGeom prst="rect">
            <a:avLst/>
          </a:prstGeom>
        </p:spPr>
        <p:txBody>
          <a:bodyPr wrap="square">
            <a:spAutoFit/>
          </a:bodyPr>
          <a:lstStyle/>
          <a:p>
            <a:r>
              <a:rPr lang="en-US" sz="3200" b="1" dirty="0"/>
              <a:t>Innovating Along the Learning to Earning Journey</a:t>
            </a:r>
            <a:endParaRPr lang="de-DE" sz="3200" b="1" dirty="0"/>
          </a:p>
        </p:txBody>
      </p:sp>
    </p:spTree>
    <p:extLst>
      <p:ext uri="{BB962C8B-B14F-4D97-AF65-F5344CB8AC3E}">
        <p14:creationId xmlns:p14="http://schemas.microsoft.com/office/powerpoint/2010/main" val="3850140880"/>
      </p:ext>
    </p:extLst>
  </p:cSld>
  <p:clrMapOvr>
    <a:masterClrMapping/>
  </p:clrMapOvr>
</p:sld>
</file>

<file path=ppt/theme/theme1.xml><?xml version="1.0" encoding="utf-8"?>
<a:theme xmlns:a="http://schemas.openxmlformats.org/drawingml/2006/main" name="Digilab_Hell">
  <a:themeElements>
    <a:clrScheme name="digilab">
      <a:dk1>
        <a:srgbClr val="0A0050"/>
      </a:dk1>
      <a:lt1>
        <a:srgbClr val="FFFFFF"/>
      </a:lt1>
      <a:dk2>
        <a:srgbClr val="0A0050"/>
      </a:dk2>
      <a:lt2>
        <a:srgbClr val="E9E9E9"/>
      </a:lt2>
      <a:accent1>
        <a:srgbClr val="2BC582"/>
      </a:accent1>
      <a:accent2>
        <a:srgbClr val="0539E2"/>
      </a:accent2>
      <a:accent3>
        <a:srgbClr val="FF4041"/>
      </a:accent3>
      <a:accent4>
        <a:srgbClr val="FFC000"/>
      </a:accent4>
      <a:accent5>
        <a:srgbClr val="49E6DC"/>
      </a:accent5>
      <a:accent6>
        <a:srgbClr val="D650D1"/>
      </a:accent6>
      <a:hlink>
        <a:srgbClr val="090050"/>
      </a:hlink>
      <a:folHlink>
        <a:srgbClr val="09005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gilab_Dunkel">
  <a:themeElements>
    <a:clrScheme name="digilab">
      <a:dk1>
        <a:srgbClr val="0A0050"/>
      </a:dk1>
      <a:lt1>
        <a:srgbClr val="FFFFFF"/>
      </a:lt1>
      <a:dk2>
        <a:srgbClr val="0A0050"/>
      </a:dk2>
      <a:lt2>
        <a:srgbClr val="E9E9E9"/>
      </a:lt2>
      <a:accent1>
        <a:srgbClr val="2BC582"/>
      </a:accent1>
      <a:accent2>
        <a:srgbClr val="0539E2"/>
      </a:accent2>
      <a:accent3>
        <a:srgbClr val="FF4041"/>
      </a:accent3>
      <a:accent4>
        <a:srgbClr val="FFC000"/>
      </a:accent4>
      <a:accent5>
        <a:srgbClr val="49E6DC"/>
      </a:accent5>
      <a:accent6>
        <a:srgbClr val="D650D1"/>
      </a:accent6>
      <a:hlink>
        <a:srgbClr val="090050"/>
      </a:hlink>
      <a:folHlink>
        <a:srgbClr val="09005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CCA376798024CA49A3A797C0E05D78D8" ma:contentTypeVersion="12" ma:contentTypeDescription="Ein neues Dokument erstellen." ma:contentTypeScope="" ma:versionID="97791d236281d3c02510b22512c40e4d">
  <xsd:schema xmlns:xsd="http://www.w3.org/2001/XMLSchema" xmlns:xs="http://www.w3.org/2001/XMLSchema" xmlns:p="http://schemas.microsoft.com/office/2006/metadata/properties" xmlns:ns2="5e58c661-37c7-4936-bd61-64aa89230a46" xmlns:ns3="5d0c0531-6303-4ea4-a3c6-627204459c6b" targetNamespace="http://schemas.microsoft.com/office/2006/metadata/properties" ma:root="true" ma:fieldsID="637316c1c7bda2234ef2afdef79594ab" ns2:_="" ns3:_="">
    <xsd:import namespace="5e58c661-37c7-4936-bd61-64aa89230a46"/>
    <xsd:import namespace="5d0c0531-6303-4ea4-a3c6-627204459c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58c661-37c7-4936-bd61-64aa89230a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d0c0531-6303-4ea4-a3c6-627204459c6b" elementFormDefault="qualified">
    <xsd:import namespace="http://schemas.microsoft.com/office/2006/documentManagement/types"/>
    <xsd:import namespace="http://schemas.microsoft.com/office/infopath/2007/PartnerControls"/>
    <xsd:element name="SharedWithUsers" ma:index="16"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078E466-924E-47A8-BA02-5D53A2D213EE}">
  <ds:schemaRefs>
    <ds:schemaRef ds:uri="http://schemas.microsoft.com/sharepoint/v3/contenttype/forms"/>
  </ds:schemaRefs>
</ds:datastoreItem>
</file>

<file path=customXml/itemProps2.xml><?xml version="1.0" encoding="utf-8"?>
<ds:datastoreItem xmlns:ds="http://schemas.openxmlformats.org/officeDocument/2006/customXml" ds:itemID="{6876AEC4-F181-4328-B245-13D0A61D9D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58c661-37c7-4936-bd61-64aa89230a46"/>
    <ds:schemaRef ds:uri="5d0c0531-6303-4ea4-a3c6-627204459c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C713AE0-DB8C-41A9-AA21-80C0D13D6E71}">
  <ds:schemaRefs>
    <ds:schemaRef ds:uri="5d0c0531-6303-4ea4-a3c6-627204459c6b"/>
    <ds:schemaRef ds:uri="5e58c661-37c7-4936-bd61-64aa89230a4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144</Words>
  <Application>Microsoft Office PowerPoint</Application>
  <PresentationFormat>Breitbild</PresentationFormat>
  <Paragraphs>16</Paragraphs>
  <Slides>7</Slides>
  <Notes>1</Notes>
  <HiddenSlides>0</HiddenSlides>
  <MMClips>0</MMClips>
  <ScaleCrop>false</ScaleCrop>
  <HeadingPairs>
    <vt:vector size="6" baseType="variant">
      <vt:variant>
        <vt:lpstr>Verwendete Schriftarten</vt:lpstr>
      </vt:variant>
      <vt:variant>
        <vt:i4>4</vt:i4>
      </vt:variant>
      <vt:variant>
        <vt:lpstr>Design</vt:lpstr>
      </vt:variant>
      <vt:variant>
        <vt:i4>2</vt:i4>
      </vt:variant>
      <vt:variant>
        <vt:lpstr>Folientitel</vt:lpstr>
      </vt:variant>
      <vt:variant>
        <vt:i4>7</vt:i4>
      </vt:variant>
    </vt:vector>
  </HeadingPairs>
  <TitlesOfParts>
    <vt:vector size="13" baseType="lpstr">
      <vt:lpstr>Arial</vt:lpstr>
      <vt:lpstr>Calibri</vt:lpstr>
      <vt:lpstr>IBM Plex Sans</vt:lpstr>
      <vt:lpstr>Messina Sans</vt:lpstr>
      <vt:lpstr>Digilab_Hell</vt:lpstr>
      <vt:lpstr>Digilab_Dunkel</vt:lpstr>
      <vt:lpstr>Innovating Along the Learning to Earning journey   How to Empower the Next Generation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Rusya Medi</dc:creator>
  <cp:lastModifiedBy>Orr, Dominic GIZ</cp:lastModifiedBy>
  <cp:revision>33</cp:revision>
  <dcterms:created xsi:type="dcterms:W3CDTF">2021-01-13T12:18:44Z</dcterms:created>
  <dcterms:modified xsi:type="dcterms:W3CDTF">2021-12-02T21:21:44Z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0x010100CCA376798024CA49A3A797C0E05D78D8</vt:lpwstr>
  </property>
</Properties>
</file>